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4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Lst>
  <p:sldSz cx="9144000" cy="5143500" type="screen16x9"/>
  <p:notesSz cx="6858000" cy="9144000"/>
  <p:embeddedFontLst>
    <p:embeddedFont>
      <p:font typeface="Abel" panose="02000506030000020004" pitchFamily="2" charset="0"/>
      <p:regular r:id="rId44"/>
    </p:embeddedFont>
    <p:embeddedFont>
      <p:font typeface="Allerta" panose="020B0604020202020204" charset="0"/>
      <p:regular r:id="rId45"/>
    </p:embeddedFont>
    <p:embeddedFont>
      <p:font typeface="Amatic SC" panose="00000500000000000000" pitchFamily="2" charset="-79"/>
      <p:regular r:id="rId46"/>
      <p:bold r:id="rId47"/>
    </p:embeddedFont>
    <p:embeddedFont>
      <p:font typeface="Calibri" panose="020F0502020204030204" pitchFamily="34" charset="0"/>
      <p:regular r:id="rId48"/>
      <p:bold r:id="rId49"/>
      <p:italic r:id="rId50"/>
      <p:boldItalic r:id="rId51"/>
    </p:embeddedFont>
    <p:embeddedFont>
      <p:font typeface="Proxima Nova" panose="020B0604020202020204" charset="0"/>
      <p:regular r:id="rId52"/>
      <p:bold r:id="rId53"/>
      <p:italic r:id="rId54"/>
      <p:boldItalic r:id="rId55"/>
    </p:embeddedFont>
    <p:embeddedFont>
      <p:font typeface="Proxima Nova Semibold" panose="020B0604020202020204" charset="0"/>
      <p:regular r:id="rId56"/>
      <p:bold r:id="rId57"/>
      <p:boldItalic r:id="rId58"/>
    </p:embeddedFont>
    <p:embeddedFont>
      <p:font typeface="Roboto" panose="02000000000000000000" pitchFamily="2" charset="0"/>
      <p:regular r:id="rId59"/>
      <p:bold r:id="rId60"/>
      <p:italic r:id="rId61"/>
      <p:boldItalic r:id="rId62"/>
    </p:embeddedFont>
    <p:embeddedFont>
      <p:font typeface="Roboto Condensed" panose="02000000000000000000" pitchFamily="2" charset="0"/>
      <p:regular r:id="rId63"/>
      <p:bold r:id="rId64"/>
      <p:italic r:id="rId65"/>
      <p:boldItalic r:id="rId66"/>
    </p:embeddedFont>
    <p:embeddedFont>
      <p:font typeface="Roboto Medium" panose="02000000000000000000" pitchFamily="2" charset="0"/>
      <p:regular r:id="rId67"/>
      <p:bold r:id="rId68"/>
      <p:italic r:id="rId69"/>
      <p:boldItalic r:id="rId70"/>
    </p:embeddedFont>
    <p:embeddedFont>
      <p:font typeface="Varela Round" panose="00000500000000000000" pitchFamily="2" charset="-79"/>
      <p:regular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2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D8915B-3C51-4EDB-9F3D-5000A2ABFB48}">
  <a:tblStyle styleId="{26D8915B-3C51-4EDB-9F3D-5000A2ABFB4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58" y="322"/>
      </p:cViewPr>
      <p:guideLst>
        <p:guide pos="5287"/>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1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font" Target="fonts/font8.fntdata"/><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5.xml"/><Relationship Id="rId71"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f5de23c7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f5de23c7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cb67448a97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cb67448a9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f6cadf72ac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f6cadf72a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f6cadf72ac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f6cadf72a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f6cadf72ac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f6cadf72a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f6cadf72ac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f6cadf72a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f6cadf72ac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f6cadf72a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f6cadf72ac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f6cadf72a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f6cadf72ac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f6cadf72a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f6cadf72ac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f6cadf72a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f6cadf72ac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f6cadf72a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f1b8199926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f1b8199926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f6cadf72ac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f6cadf72a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f9640ffc4b_0_28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f9640ffc4b_0_28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f9640ffc4b_0_28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f9640ffc4b_0_28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f9640ffc4b_0_18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f9640ffc4b_0_18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f9640ffc4b_0_186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f9640ffc4b_0_18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f9640ffc4b_0_186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f9640ffc4b_0_18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f9640ffc4b_0_186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f9640ffc4b_0_18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f9640ffc4b_0_18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f9640ffc4b_0_18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f9640ffc4b_0_190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f9640ffc4b_0_19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0"/>
        <p:cNvGrpSpPr/>
        <p:nvPr/>
      </p:nvGrpSpPr>
      <p:grpSpPr>
        <a:xfrm>
          <a:off x="0" y="0"/>
          <a:ext cx="0" cy="0"/>
          <a:chOff x="0" y="0"/>
          <a:chExt cx="0" cy="0"/>
        </a:xfrm>
      </p:grpSpPr>
      <p:sp>
        <p:nvSpPr>
          <p:cNvPr id="3981" name="Google Shape;3981;gf9640ffc4b_0_218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2" name="Google Shape;3982;gf9640ffc4b_0_21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1b8199926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1b8199926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9"/>
        <p:cNvGrpSpPr/>
        <p:nvPr/>
      </p:nvGrpSpPr>
      <p:grpSpPr>
        <a:xfrm>
          <a:off x="0" y="0"/>
          <a:ext cx="0" cy="0"/>
          <a:chOff x="0" y="0"/>
          <a:chExt cx="0" cy="0"/>
        </a:xfrm>
      </p:grpSpPr>
      <p:sp>
        <p:nvSpPr>
          <p:cNvPr id="4400" name="Google Shape;4400;gf9640ffc4b_0_22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1" name="Google Shape;4401;gf9640ffc4b_0_22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9"/>
        <p:cNvGrpSpPr/>
        <p:nvPr/>
      </p:nvGrpSpPr>
      <p:grpSpPr>
        <a:xfrm>
          <a:off x="0" y="0"/>
          <a:ext cx="0" cy="0"/>
          <a:chOff x="0" y="0"/>
          <a:chExt cx="0" cy="0"/>
        </a:xfrm>
      </p:grpSpPr>
      <p:sp>
        <p:nvSpPr>
          <p:cNvPr id="4570" name="Google Shape;4570;gf9640ffc4b_0_22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1" name="Google Shape;4571;gf9640ffc4b_0_22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4"/>
        <p:cNvGrpSpPr/>
        <p:nvPr/>
      </p:nvGrpSpPr>
      <p:grpSpPr>
        <a:xfrm>
          <a:off x="0" y="0"/>
          <a:ext cx="0" cy="0"/>
          <a:chOff x="0" y="0"/>
          <a:chExt cx="0" cy="0"/>
        </a:xfrm>
      </p:grpSpPr>
      <p:sp>
        <p:nvSpPr>
          <p:cNvPr id="4975" name="Google Shape;4975;gf9640ffc4b_0_228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6" name="Google Shape;4976;gf9640ffc4b_0_22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4"/>
        <p:cNvGrpSpPr/>
        <p:nvPr/>
      </p:nvGrpSpPr>
      <p:grpSpPr>
        <a:xfrm>
          <a:off x="0" y="0"/>
          <a:ext cx="0" cy="0"/>
          <a:chOff x="0" y="0"/>
          <a:chExt cx="0" cy="0"/>
        </a:xfrm>
      </p:grpSpPr>
      <p:sp>
        <p:nvSpPr>
          <p:cNvPr id="5355" name="Google Shape;5355;gf9640ffc4b_0_23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6" name="Google Shape;5356;gf9640ffc4b_0_23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8"/>
        <p:cNvGrpSpPr/>
        <p:nvPr/>
      </p:nvGrpSpPr>
      <p:grpSpPr>
        <a:xfrm>
          <a:off x="0" y="0"/>
          <a:ext cx="0" cy="0"/>
          <a:chOff x="0" y="0"/>
          <a:chExt cx="0" cy="0"/>
        </a:xfrm>
      </p:grpSpPr>
      <p:sp>
        <p:nvSpPr>
          <p:cNvPr id="5769" name="Google Shape;5769;gf9640ffc4b_0_236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0" name="Google Shape;5770;gf9640ffc4b_0_23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9"/>
        <p:cNvGrpSpPr/>
        <p:nvPr/>
      </p:nvGrpSpPr>
      <p:grpSpPr>
        <a:xfrm>
          <a:off x="0" y="0"/>
          <a:ext cx="0" cy="0"/>
          <a:chOff x="0" y="0"/>
          <a:chExt cx="0" cy="0"/>
        </a:xfrm>
      </p:grpSpPr>
      <p:sp>
        <p:nvSpPr>
          <p:cNvPr id="6130" name="Google Shape;6130;gf9640ffc4b_0_239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1" name="Google Shape;6131;gf9640ffc4b_0_23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9"/>
        <p:cNvGrpSpPr/>
        <p:nvPr/>
      </p:nvGrpSpPr>
      <p:grpSpPr>
        <a:xfrm>
          <a:off x="0" y="0"/>
          <a:ext cx="0" cy="0"/>
          <a:chOff x="0" y="0"/>
          <a:chExt cx="0" cy="0"/>
        </a:xfrm>
      </p:grpSpPr>
      <p:sp>
        <p:nvSpPr>
          <p:cNvPr id="6640" name="Google Shape;6640;gf9640ffc4b_0_244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1" name="Google Shape;6641;gf9640ffc4b_0_24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9"/>
        <p:cNvGrpSpPr/>
        <p:nvPr/>
      </p:nvGrpSpPr>
      <p:grpSpPr>
        <a:xfrm>
          <a:off x="0" y="0"/>
          <a:ext cx="0" cy="0"/>
          <a:chOff x="0" y="0"/>
          <a:chExt cx="0" cy="0"/>
        </a:xfrm>
      </p:grpSpPr>
      <p:sp>
        <p:nvSpPr>
          <p:cNvPr id="7260" name="Google Shape;7260;gf9640ffc4b_0_25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1" name="Google Shape;7261;gf9640ffc4b_0_25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3"/>
        <p:cNvGrpSpPr/>
        <p:nvPr/>
      </p:nvGrpSpPr>
      <p:grpSpPr>
        <a:xfrm>
          <a:off x="0" y="0"/>
          <a:ext cx="0" cy="0"/>
          <a:chOff x="0" y="0"/>
          <a:chExt cx="0" cy="0"/>
        </a:xfrm>
      </p:grpSpPr>
      <p:sp>
        <p:nvSpPr>
          <p:cNvPr id="7854" name="Google Shape;7854;gf9640ffc4b_0_25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5" name="Google Shape;7855;gf9640ffc4b_0_25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4"/>
        <p:cNvGrpSpPr/>
        <p:nvPr/>
      </p:nvGrpSpPr>
      <p:grpSpPr>
        <a:xfrm>
          <a:off x="0" y="0"/>
          <a:ext cx="0" cy="0"/>
          <a:chOff x="0" y="0"/>
          <a:chExt cx="0" cy="0"/>
        </a:xfrm>
      </p:grpSpPr>
      <p:sp>
        <p:nvSpPr>
          <p:cNvPr id="8175" name="Google Shape;8175;gf9640ffc4b_0_260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6" name="Google Shape;8176;gf9640ffc4b_0_26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f1b8199926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f1b8199926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2"/>
        <p:cNvGrpSpPr/>
        <p:nvPr/>
      </p:nvGrpSpPr>
      <p:grpSpPr>
        <a:xfrm>
          <a:off x="0" y="0"/>
          <a:ext cx="0" cy="0"/>
          <a:chOff x="0" y="0"/>
          <a:chExt cx="0" cy="0"/>
        </a:xfrm>
      </p:grpSpPr>
      <p:sp>
        <p:nvSpPr>
          <p:cNvPr id="8483" name="Google Shape;8483;gf9640ffc4b_0_279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4" name="Google Shape;8484;gf9640ffc4b_0_27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f1b8199926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f1b8199926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f6cadf72a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f6cadf72a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f6cadf72a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f6cadf72a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f6cadf72ac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f6cadf72a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f6cadf72a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f6cadf72a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4165670" y="2849965"/>
            <a:ext cx="1745248" cy="1062393"/>
          </a:xfrm>
          <a:custGeom>
            <a:avLst/>
            <a:gdLst/>
            <a:ahLst/>
            <a:cxnLst/>
            <a:rect l="l" t="t" r="r" b="b"/>
            <a:pathLst>
              <a:path w="80094" h="48756" extrusionOk="0">
                <a:moveTo>
                  <a:pt x="70975" y="28755"/>
                </a:moveTo>
                <a:cubicBezTo>
                  <a:pt x="70427" y="28633"/>
                  <a:pt x="69850" y="28572"/>
                  <a:pt x="69303" y="28572"/>
                </a:cubicBezTo>
                <a:cubicBezTo>
                  <a:pt x="68969" y="25746"/>
                  <a:pt x="67236" y="23253"/>
                  <a:pt x="64713" y="21916"/>
                </a:cubicBezTo>
                <a:cubicBezTo>
                  <a:pt x="64744" y="21825"/>
                  <a:pt x="64774" y="21703"/>
                  <a:pt x="64804" y="21581"/>
                </a:cubicBezTo>
                <a:cubicBezTo>
                  <a:pt x="65260" y="19332"/>
                  <a:pt x="63801" y="17113"/>
                  <a:pt x="61522" y="16627"/>
                </a:cubicBezTo>
                <a:cubicBezTo>
                  <a:pt x="61400" y="16627"/>
                  <a:pt x="61278" y="16597"/>
                  <a:pt x="61157" y="16566"/>
                </a:cubicBezTo>
                <a:cubicBezTo>
                  <a:pt x="60488" y="10882"/>
                  <a:pt x="53224" y="8876"/>
                  <a:pt x="49758" y="13435"/>
                </a:cubicBezTo>
                <a:cubicBezTo>
                  <a:pt x="49819" y="13192"/>
                  <a:pt x="49880" y="12949"/>
                  <a:pt x="49941" y="12706"/>
                </a:cubicBezTo>
                <a:cubicBezTo>
                  <a:pt x="50913" y="7843"/>
                  <a:pt x="48056" y="3010"/>
                  <a:pt x="43315" y="1490"/>
                </a:cubicBezTo>
                <a:cubicBezTo>
                  <a:pt x="38573" y="1"/>
                  <a:pt x="33466" y="2311"/>
                  <a:pt x="31491" y="6870"/>
                </a:cubicBezTo>
                <a:cubicBezTo>
                  <a:pt x="28481" y="6688"/>
                  <a:pt x="25807" y="8724"/>
                  <a:pt x="25199" y="11673"/>
                </a:cubicBezTo>
                <a:cubicBezTo>
                  <a:pt x="25168" y="11855"/>
                  <a:pt x="25138" y="12068"/>
                  <a:pt x="25108" y="12280"/>
                </a:cubicBezTo>
                <a:cubicBezTo>
                  <a:pt x="23588" y="12432"/>
                  <a:pt x="22098" y="12980"/>
                  <a:pt x="20822" y="13831"/>
                </a:cubicBezTo>
                <a:cubicBezTo>
                  <a:pt x="15685" y="10214"/>
                  <a:pt x="8511" y="13040"/>
                  <a:pt x="7235" y="19211"/>
                </a:cubicBezTo>
                <a:cubicBezTo>
                  <a:pt x="244" y="24499"/>
                  <a:pt x="1" y="34925"/>
                  <a:pt x="6748" y="40518"/>
                </a:cubicBezTo>
                <a:cubicBezTo>
                  <a:pt x="13496" y="46111"/>
                  <a:pt x="23679" y="43953"/>
                  <a:pt x="27600" y="36141"/>
                </a:cubicBezTo>
                <a:cubicBezTo>
                  <a:pt x="30123" y="37874"/>
                  <a:pt x="33406" y="38117"/>
                  <a:pt x="36202" y="36840"/>
                </a:cubicBezTo>
                <a:cubicBezTo>
                  <a:pt x="37600" y="40792"/>
                  <a:pt x="41643" y="43162"/>
                  <a:pt x="45777" y="42494"/>
                </a:cubicBezTo>
                <a:cubicBezTo>
                  <a:pt x="49515" y="48755"/>
                  <a:pt x="58847" y="47904"/>
                  <a:pt x="61400" y="41065"/>
                </a:cubicBezTo>
                <a:cubicBezTo>
                  <a:pt x="64227" y="46871"/>
                  <a:pt x="72160" y="47722"/>
                  <a:pt x="76111" y="42615"/>
                </a:cubicBezTo>
                <a:cubicBezTo>
                  <a:pt x="80093" y="37539"/>
                  <a:pt x="77297" y="30031"/>
                  <a:pt x="70975" y="28755"/>
                </a:cubicBezTo>
                <a:close/>
              </a:path>
            </a:pathLst>
          </a:custGeom>
          <a:gradFill>
            <a:gsLst>
              <a:gs pos="0">
                <a:schemeClr val="accent1"/>
              </a:gs>
              <a:gs pos="100000">
                <a:schemeClr val="accent4"/>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4962115" y="2286629"/>
            <a:ext cx="4394988" cy="2295457"/>
          </a:xfrm>
          <a:custGeom>
            <a:avLst/>
            <a:gdLst/>
            <a:ahLst/>
            <a:cxnLst/>
            <a:rect l="l" t="t" r="r" b="b"/>
            <a:pathLst>
              <a:path w="186327" h="97327" extrusionOk="0">
                <a:moveTo>
                  <a:pt x="16445" y="56232"/>
                </a:moveTo>
                <a:cubicBezTo>
                  <a:pt x="16050" y="54560"/>
                  <a:pt x="15867" y="52858"/>
                  <a:pt x="15928" y="51125"/>
                </a:cubicBezTo>
                <a:cubicBezTo>
                  <a:pt x="9515" y="47964"/>
                  <a:pt x="5381" y="41551"/>
                  <a:pt x="5077" y="34408"/>
                </a:cubicBezTo>
                <a:cubicBezTo>
                  <a:pt x="4803" y="27295"/>
                  <a:pt x="8420" y="20578"/>
                  <a:pt x="14530" y="16900"/>
                </a:cubicBezTo>
                <a:cubicBezTo>
                  <a:pt x="27752" y="8936"/>
                  <a:pt x="44561" y="18754"/>
                  <a:pt x="44135" y="34195"/>
                </a:cubicBezTo>
                <a:cubicBezTo>
                  <a:pt x="47418" y="35806"/>
                  <a:pt x="50184" y="38329"/>
                  <a:pt x="52099" y="41490"/>
                </a:cubicBezTo>
                <a:cubicBezTo>
                  <a:pt x="52676" y="40882"/>
                  <a:pt x="53315" y="40396"/>
                  <a:pt x="54014" y="39970"/>
                </a:cubicBezTo>
                <a:cubicBezTo>
                  <a:pt x="51947" y="33891"/>
                  <a:pt x="53710" y="27204"/>
                  <a:pt x="58482" y="22918"/>
                </a:cubicBezTo>
                <a:cubicBezTo>
                  <a:pt x="63254" y="18663"/>
                  <a:pt x="70124" y="17690"/>
                  <a:pt x="75899" y="20426"/>
                </a:cubicBezTo>
                <a:cubicBezTo>
                  <a:pt x="77297" y="18298"/>
                  <a:pt x="79303" y="16687"/>
                  <a:pt x="81674" y="15775"/>
                </a:cubicBezTo>
                <a:cubicBezTo>
                  <a:pt x="81978" y="15654"/>
                  <a:pt x="82312" y="15532"/>
                  <a:pt x="82616" y="15441"/>
                </a:cubicBezTo>
                <a:cubicBezTo>
                  <a:pt x="81218" y="8359"/>
                  <a:pt x="86172" y="1581"/>
                  <a:pt x="93346" y="790"/>
                </a:cubicBezTo>
                <a:cubicBezTo>
                  <a:pt x="100550" y="0"/>
                  <a:pt x="106872" y="5532"/>
                  <a:pt x="107024" y="12766"/>
                </a:cubicBezTo>
                <a:cubicBezTo>
                  <a:pt x="116264" y="10395"/>
                  <a:pt x="125869" y="15015"/>
                  <a:pt x="129790" y="23709"/>
                </a:cubicBezTo>
                <a:lnTo>
                  <a:pt x="130246" y="23769"/>
                </a:lnTo>
                <a:cubicBezTo>
                  <a:pt x="130702" y="23496"/>
                  <a:pt x="131189" y="23253"/>
                  <a:pt x="131675" y="23070"/>
                </a:cubicBezTo>
                <a:cubicBezTo>
                  <a:pt x="132617" y="22706"/>
                  <a:pt x="133590" y="22493"/>
                  <a:pt x="134562" y="22402"/>
                </a:cubicBezTo>
                <a:cubicBezTo>
                  <a:pt x="133499" y="14712"/>
                  <a:pt x="138362" y="7447"/>
                  <a:pt x="145839" y="5502"/>
                </a:cubicBezTo>
                <a:cubicBezTo>
                  <a:pt x="153347" y="3556"/>
                  <a:pt x="161128" y="7508"/>
                  <a:pt x="163955" y="14742"/>
                </a:cubicBezTo>
                <a:cubicBezTo>
                  <a:pt x="164077" y="15076"/>
                  <a:pt x="164198" y="15441"/>
                  <a:pt x="164320" y="15775"/>
                </a:cubicBezTo>
                <a:cubicBezTo>
                  <a:pt x="178454" y="19605"/>
                  <a:pt x="186326" y="34712"/>
                  <a:pt x="181341" y="48511"/>
                </a:cubicBezTo>
                <a:cubicBezTo>
                  <a:pt x="176357" y="62311"/>
                  <a:pt x="160672" y="68907"/>
                  <a:pt x="147329" y="62797"/>
                </a:cubicBezTo>
                <a:cubicBezTo>
                  <a:pt x="138149" y="76111"/>
                  <a:pt x="118969" y="77387"/>
                  <a:pt x="108118" y="65411"/>
                </a:cubicBezTo>
                <a:cubicBezTo>
                  <a:pt x="102343" y="72767"/>
                  <a:pt x="92191" y="75016"/>
                  <a:pt x="83862" y="70791"/>
                </a:cubicBezTo>
                <a:cubicBezTo>
                  <a:pt x="82616" y="80488"/>
                  <a:pt x="75808" y="88573"/>
                  <a:pt x="66476" y="91460"/>
                </a:cubicBezTo>
                <a:cubicBezTo>
                  <a:pt x="57145" y="94378"/>
                  <a:pt x="46962" y="91612"/>
                  <a:pt x="40397" y="84348"/>
                </a:cubicBezTo>
                <a:cubicBezTo>
                  <a:pt x="33588" y="95929"/>
                  <a:pt x="17387" y="97327"/>
                  <a:pt x="8694" y="87083"/>
                </a:cubicBezTo>
                <a:cubicBezTo>
                  <a:pt x="1" y="76870"/>
                  <a:pt x="3952" y="61126"/>
                  <a:pt x="16475" y="56232"/>
                </a:cubicBezTo>
                <a:close/>
              </a:path>
            </a:pathLst>
          </a:custGeom>
          <a:gradFill>
            <a:gsLst>
              <a:gs pos="0">
                <a:schemeClr val="accent1"/>
              </a:gs>
              <a:gs pos="100000">
                <a:schemeClr val="accent4"/>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736475" y="2149884"/>
            <a:ext cx="4693865" cy="2587472"/>
          </a:xfrm>
          <a:custGeom>
            <a:avLst/>
            <a:gdLst/>
            <a:ahLst/>
            <a:cxnLst/>
            <a:rect l="l" t="t" r="r" b="b"/>
            <a:pathLst>
              <a:path w="189002" h="104197" extrusionOk="0">
                <a:moveTo>
                  <a:pt x="166144" y="39940"/>
                </a:moveTo>
                <a:cubicBezTo>
                  <a:pt x="165901" y="38238"/>
                  <a:pt x="165445" y="36566"/>
                  <a:pt x="164806" y="34986"/>
                </a:cubicBezTo>
                <a:cubicBezTo>
                  <a:pt x="169579" y="29727"/>
                  <a:pt x="171129" y="22250"/>
                  <a:pt x="168788" y="15502"/>
                </a:cubicBezTo>
                <a:cubicBezTo>
                  <a:pt x="166478" y="8754"/>
                  <a:pt x="160642" y="3800"/>
                  <a:pt x="153621" y="2614"/>
                </a:cubicBezTo>
                <a:cubicBezTo>
                  <a:pt x="138423" y="0"/>
                  <a:pt x="126325" y="15259"/>
                  <a:pt x="132344" y="29454"/>
                </a:cubicBezTo>
                <a:cubicBezTo>
                  <a:pt x="129882" y="32189"/>
                  <a:pt x="128210" y="35533"/>
                  <a:pt x="127572" y="39150"/>
                </a:cubicBezTo>
                <a:cubicBezTo>
                  <a:pt x="126812" y="38815"/>
                  <a:pt x="126022" y="38572"/>
                  <a:pt x="125231" y="38451"/>
                </a:cubicBezTo>
                <a:cubicBezTo>
                  <a:pt x="124958" y="32037"/>
                  <a:pt x="120885" y="26414"/>
                  <a:pt x="114897" y="24195"/>
                </a:cubicBezTo>
                <a:cubicBezTo>
                  <a:pt x="108909" y="21946"/>
                  <a:pt x="102130" y="23527"/>
                  <a:pt x="97754" y="28177"/>
                </a:cubicBezTo>
                <a:cubicBezTo>
                  <a:pt x="95687" y="26718"/>
                  <a:pt x="93225" y="25958"/>
                  <a:pt x="90671" y="25958"/>
                </a:cubicBezTo>
                <a:cubicBezTo>
                  <a:pt x="90337" y="25958"/>
                  <a:pt x="90003" y="25958"/>
                  <a:pt x="89668" y="25989"/>
                </a:cubicBezTo>
                <a:cubicBezTo>
                  <a:pt x="88392" y="18876"/>
                  <a:pt x="81309" y="14408"/>
                  <a:pt x="74349" y="16262"/>
                </a:cubicBezTo>
                <a:cubicBezTo>
                  <a:pt x="67388" y="18146"/>
                  <a:pt x="63498" y="25563"/>
                  <a:pt x="65960" y="32372"/>
                </a:cubicBezTo>
                <a:cubicBezTo>
                  <a:pt x="56507" y="33527"/>
                  <a:pt x="49242" y="41308"/>
                  <a:pt x="48756" y="50822"/>
                </a:cubicBezTo>
                <a:lnTo>
                  <a:pt x="48360" y="51035"/>
                </a:lnTo>
                <a:cubicBezTo>
                  <a:pt x="47844" y="50943"/>
                  <a:pt x="47297" y="50913"/>
                  <a:pt x="46780" y="50913"/>
                </a:cubicBezTo>
                <a:cubicBezTo>
                  <a:pt x="45777" y="50913"/>
                  <a:pt x="44774" y="51065"/>
                  <a:pt x="43832" y="51338"/>
                </a:cubicBezTo>
                <a:cubicBezTo>
                  <a:pt x="42069" y="43770"/>
                  <a:pt x="34895" y="38724"/>
                  <a:pt x="27144" y="39636"/>
                </a:cubicBezTo>
                <a:cubicBezTo>
                  <a:pt x="19424" y="40548"/>
                  <a:pt x="13618" y="47113"/>
                  <a:pt x="13679" y="54895"/>
                </a:cubicBezTo>
                <a:cubicBezTo>
                  <a:pt x="13679" y="55290"/>
                  <a:pt x="13679" y="55624"/>
                  <a:pt x="13709" y="55989"/>
                </a:cubicBezTo>
                <a:cubicBezTo>
                  <a:pt x="1885" y="64682"/>
                  <a:pt x="1" y="81643"/>
                  <a:pt x="9697" y="92707"/>
                </a:cubicBezTo>
                <a:cubicBezTo>
                  <a:pt x="19363" y="103771"/>
                  <a:pt x="36415" y="104196"/>
                  <a:pt x="46598" y="93619"/>
                </a:cubicBezTo>
                <a:cubicBezTo>
                  <a:pt x="60002" y="102677"/>
                  <a:pt x="78361" y="96901"/>
                  <a:pt x="84106" y="81764"/>
                </a:cubicBezTo>
                <a:cubicBezTo>
                  <a:pt x="92130" y="86537"/>
                  <a:pt x="102404" y="84956"/>
                  <a:pt x="108635" y="77965"/>
                </a:cubicBezTo>
                <a:cubicBezTo>
                  <a:pt x="113346" y="86567"/>
                  <a:pt x="122587" y="91613"/>
                  <a:pt x="132374" y="90944"/>
                </a:cubicBezTo>
                <a:cubicBezTo>
                  <a:pt x="142131" y="90245"/>
                  <a:pt x="150581" y="83953"/>
                  <a:pt x="154077" y="74804"/>
                </a:cubicBezTo>
                <a:cubicBezTo>
                  <a:pt x="164624" y="83102"/>
                  <a:pt x="180217" y="78543"/>
                  <a:pt x="184594" y="65837"/>
                </a:cubicBezTo>
                <a:cubicBezTo>
                  <a:pt x="189001" y="53162"/>
                  <a:pt x="179579" y="39910"/>
                  <a:pt x="166144" y="39910"/>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550575" y="2653704"/>
            <a:ext cx="4337250" cy="1918660"/>
          </a:xfrm>
          <a:custGeom>
            <a:avLst/>
            <a:gdLst/>
            <a:ahLst/>
            <a:cxnLst/>
            <a:rect l="l" t="t" r="r" b="b"/>
            <a:pathLst>
              <a:path w="120429" h="53285" extrusionOk="0">
                <a:moveTo>
                  <a:pt x="118605" y="19697"/>
                </a:moveTo>
                <a:lnTo>
                  <a:pt x="118605" y="15411"/>
                </a:lnTo>
                <a:lnTo>
                  <a:pt x="113103" y="15411"/>
                </a:lnTo>
                <a:lnTo>
                  <a:pt x="113103" y="1"/>
                </a:lnTo>
                <a:lnTo>
                  <a:pt x="111097" y="1"/>
                </a:lnTo>
                <a:lnTo>
                  <a:pt x="111097" y="15411"/>
                </a:lnTo>
                <a:lnTo>
                  <a:pt x="105595" y="15411"/>
                </a:lnTo>
                <a:lnTo>
                  <a:pt x="105595" y="19697"/>
                </a:lnTo>
                <a:lnTo>
                  <a:pt x="103771" y="19697"/>
                </a:lnTo>
                <a:lnTo>
                  <a:pt x="103771" y="28755"/>
                </a:lnTo>
                <a:lnTo>
                  <a:pt x="96203" y="28755"/>
                </a:lnTo>
                <a:lnTo>
                  <a:pt x="96203" y="11034"/>
                </a:lnTo>
                <a:lnTo>
                  <a:pt x="90641" y="11034"/>
                </a:lnTo>
                <a:lnTo>
                  <a:pt x="90641" y="5472"/>
                </a:lnTo>
                <a:lnTo>
                  <a:pt x="88634" y="5472"/>
                </a:lnTo>
                <a:lnTo>
                  <a:pt x="88634" y="11034"/>
                </a:lnTo>
                <a:lnTo>
                  <a:pt x="83042" y="11034"/>
                </a:lnTo>
                <a:lnTo>
                  <a:pt x="83042" y="34834"/>
                </a:lnTo>
                <a:lnTo>
                  <a:pt x="71461" y="34834"/>
                </a:lnTo>
                <a:lnTo>
                  <a:pt x="71461" y="13891"/>
                </a:lnTo>
                <a:lnTo>
                  <a:pt x="58330" y="13891"/>
                </a:lnTo>
                <a:lnTo>
                  <a:pt x="58330" y="28633"/>
                </a:lnTo>
                <a:lnTo>
                  <a:pt x="56962" y="28633"/>
                </a:lnTo>
                <a:lnTo>
                  <a:pt x="56962" y="8238"/>
                </a:lnTo>
                <a:lnTo>
                  <a:pt x="51400" y="8238"/>
                </a:lnTo>
                <a:lnTo>
                  <a:pt x="51400" y="5138"/>
                </a:lnTo>
                <a:lnTo>
                  <a:pt x="49363" y="5138"/>
                </a:lnTo>
                <a:lnTo>
                  <a:pt x="49363" y="8238"/>
                </a:lnTo>
                <a:lnTo>
                  <a:pt x="43801" y="8238"/>
                </a:lnTo>
                <a:lnTo>
                  <a:pt x="43801" y="32311"/>
                </a:lnTo>
                <a:lnTo>
                  <a:pt x="33405" y="32311"/>
                </a:lnTo>
                <a:lnTo>
                  <a:pt x="33405" y="22311"/>
                </a:lnTo>
                <a:lnTo>
                  <a:pt x="20244" y="22311"/>
                </a:lnTo>
                <a:lnTo>
                  <a:pt x="20244" y="36810"/>
                </a:lnTo>
                <a:lnTo>
                  <a:pt x="1" y="36810"/>
                </a:lnTo>
                <a:lnTo>
                  <a:pt x="1" y="53284"/>
                </a:lnTo>
                <a:lnTo>
                  <a:pt x="20244" y="53284"/>
                </a:lnTo>
                <a:lnTo>
                  <a:pt x="27083" y="53284"/>
                </a:lnTo>
                <a:lnTo>
                  <a:pt x="33405" y="53284"/>
                </a:lnTo>
                <a:lnTo>
                  <a:pt x="41977" y="53284"/>
                </a:lnTo>
                <a:lnTo>
                  <a:pt x="43801" y="53284"/>
                </a:lnTo>
                <a:lnTo>
                  <a:pt x="44409" y="53284"/>
                </a:lnTo>
                <a:lnTo>
                  <a:pt x="50579" y="53284"/>
                </a:lnTo>
                <a:lnTo>
                  <a:pt x="56962" y="53284"/>
                </a:lnTo>
                <a:lnTo>
                  <a:pt x="58330" y="53284"/>
                </a:lnTo>
                <a:lnTo>
                  <a:pt x="63740" y="53284"/>
                </a:lnTo>
                <a:lnTo>
                  <a:pt x="70093" y="53284"/>
                </a:lnTo>
                <a:lnTo>
                  <a:pt x="71461" y="53284"/>
                </a:lnTo>
                <a:lnTo>
                  <a:pt x="83042" y="53284"/>
                </a:lnTo>
                <a:lnTo>
                  <a:pt x="83254" y="53284"/>
                </a:lnTo>
                <a:lnTo>
                  <a:pt x="92829" y="53284"/>
                </a:lnTo>
                <a:lnTo>
                  <a:pt x="96203" y="53284"/>
                </a:lnTo>
                <a:lnTo>
                  <a:pt x="103771" y="53284"/>
                </a:lnTo>
                <a:lnTo>
                  <a:pt x="105960" y="53284"/>
                </a:lnTo>
                <a:lnTo>
                  <a:pt x="120428" y="53284"/>
                </a:lnTo>
                <a:lnTo>
                  <a:pt x="120428" y="19697"/>
                </a:lnTo>
                <a:close/>
              </a:path>
            </a:pathLst>
          </a:custGeom>
          <a:solidFill>
            <a:srgbClr val="26909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991177" y="4018350"/>
            <a:ext cx="3776696" cy="1213883"/>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6605697" y="2952133"/>
            <a:ext cx="2284978" cy="1631726"/>
            <a:chOff x="6605697" y="2113933"/>
            <a:chExt cx="2284978" cy="1631726"/>
          </a:xfrm>
        </p:grpSpPr>
        <p:sp>
          <p:nvSpPr>
            <p:cNvPr id="15" name="Google Shape;15;p2"/>
            <p:cNvSpPr/>
            <p:nvPr/>
          </p:nvSpPr>
          <p:spPr>
            <a:xfrm>
              <a:off x="8009760" y="2577867"/>
              <a:ext cx="410377" cy="1126389"/>
            </a:xfrm>
            <a:custGeom>
              <a:avLst/>
              <a:gdLst/>
              <a:ahLst/>
              <a:cxnLst/>
              <a:rect l="l" t="t" r="r" b="b"/>
              <a:pathLst>
                <a:path w="13254" h="36385" extrusionOk="0">
                  <a:moveTo>
                    <a:pt x="12159" y="24439"/>
                  </a:moveTo>
                  <a:lnTo>
                    <a:pt x="12159" y="1"/>
                  </a:lnTo>
                  <a:lnTo>
                    <a:pt x="1095" y="10761"/>
                  </a:lnTo>
                  <a:lnTo>
                    <a:pt x="1095" y="24469"/>
                  </a:lnTo>
                  <a:lnTo>
                    <a:pt x="1" y="24469"/>
                  </a:lnTo>
                  <a:lnTo>
                    <a:pt x="1" y="36384"/>
                  </a:lnTo>
                  <a:lnTo>
                    <a:pt x="13253" y="36384"/>
                  </a:lnTo>
                  <a:lnTo>
                    <a:pt x="13253" y="24439"/>
                  </a:lnTo>
                  <a:close/>
                  <a:moveTo>
                    <a:pt x="4226" y="34135"/>
                  </a:moveTo>
                  <a:lnTo>
                    <a:pt x="2767" y="34135"/>
                  </a:lnTo>
                  <a:lnTo>
                    <a:pt x="2767" y="32676"/>
                  </a:lnTo>
                  <a:lnTo>
                    <a:pt x="4226" y="32676"/>
                  </a:lnTo>
                  <a:close/>
                  <a:moveTo>
                    <a:pt x="4226" y="31977"/>
                  </a:moveTo>
                  <a:lnTo>
                    <a:pt x="2767" y="31977"/>
                  </a:lnTo>
                  <a:lnTo>
                    <a:pt x="2767" y="30518"/>
                  </a:lnTo>
                  <a:lnTo>
                    <a:pt x="4226" y="30518"/>
                  </a:lnTo>
                  <a:close/>
                  <a:moveTo>
                    <a:pt x="4226" y="29819"/>
                  </a:moveTo>
                  <a:lnTo>
                    <a:pt x="2767" y="29819"/>
                  </a:lnTo>
                  <a:lnTo>
                    <a:pt x="2767" y="28360"/>
                  </a:lnTo>
                  <a:lnTo>
                    <a:pt x="4226" y="28360"/>
                  </a:lnTo>
                  <a:close/>
                  <a:moveTo>
                    <a:pt x="4226" y="25502"/>
                  </a:moveTo>
                  <a:lnTo>
                    <a:pt x="2767" y="25502"/>
                  </a:lnTo>
                  <a:lnTo>
                    <a:pt x="2767" y="24043"/>
                  </a:lnTo>
                  <a:lnTo>
                    <a:pt x="4226" y="24043"/>
                  </a:lnTo>
                  <a:close/>
                  <a:moveTo>
                    <a:pt x="4226" y="23344"/>
                  </a:moveTo>
                  <a:lnTo>
                    <a:pt x="2767" y="23344"/>
                  </a:lnTo>
                  <a:lnTo>
                    <a:pt x="2767" y="21885"/>
                  </a:lnTo>
                  <a:lnTo>
                    <a:pt x="4226" y="21885"/>
                  </a:lnTo>
                  <a:close/>
                  <a:moveTo>
                    <a:pt x="4226" y="21186"/>
                  </a:moveTo>
                  <a:lnTo>
                    <a:pt x="2767" y="21186"/>
                  </a:lnTo>
                  <a:lnTo>
                    <a:pt x="2767" y="19697"/>
                  </a:lnTo>
                  <a:lnTo>
                    <a:pt x="4226" y="19697"/>
                  </a:lnTo>
                  <a:close/>
                  <a:moveTo>
                    <a:pt x="4226" y="16870"/>
                  </a:moveTo>
                  <a:lnTo>
                    <a:pt x="2767" y="16870"/>
                  </a:lnTo>
                  <a:lnTo>
                    <a:pt x="2767" y="15381"/>
                  </a:lnTo>
                  <a:lnTo>
                    <a:pt x="4226" y="15381"/>
                  </a:lnTo>
                  <a:close/>
                  <a:moveTo>
                    <a:pt x="6323" y="34135"/>
                  </a:moveTo>
                  <a:lnTo>
                    <a:pt x="4834" y="34135"/>
                  </a:lnTo>
                  <a:lnTo>
                    <a:pt x="4834" y="32676"/>
                  </a:lnTo>
                  <a:lnTo>
                    <a:pt x="6323" y="32676"/>
                  </a:lnTo>
                  <a:close/>
                  <a:moveTo>
                    <a:pt x="6323" y="29819"/>
                  </a:moveTo>
                  <a:lnTo>
                    <a:pt x="4834" y="29819"/>
                  </a:lnTo>
                  <a:lnTo>
                    <a:pt x="4834" y="28360"/>
                  </a:lnTo>
                  <a:lnTo>
                    <a:pt x="6323" y="28360"/>
                  </a:lnTo>
                  <a:close/>
                  <a:moveTo>
                    <a:pt x="6323" y="27661"/>
                  </a:moveTo>
                  <a:lnTo>
                    <a:pt x="4834" y="27661"/>
                  </a:lnTo>
                  <a:lnTo>
                    <a:pt x="4834" y="26202"/>
                  </a:lnTo>
                  <a:lnTo>
                    <a:pt x="6323" y="26202"/>
                  </a:lnTo>
                  <a:close/>
                  <a:moveTo>
                    <a:pt x="6323" y="25502"/>
                  </a:moveTo>
                  <a:lnTo>
                    <a:pt x="4834" y="25502"/>
                  </a:lnTo>
                  <a:lnTo>
                    <a:pt x="4834" y="24043"/>
                  </a:lnTo>
                  <a:lnTo>
                    <a:pt x="6323" y="24043"/>
                  </a:lnTo>
                  <a:close/>
                  <a:moveTo>
                    <a:pt x="6323" y="23344"/>
                  </a:moveTo>
                  <a:lnTo>
                    <a:pt x="4834" y="23344"/>
                  </a:lnTo>
                  <a:lnTo>
                    <a:pt x="4834" y="21885"/>
                  </a:lnTo>
                  <a:lnTo>
                    <a:pt x="6323" y="21885"/>
                  </a:lnTo>
                  <a:close/>
                  <a:moveTo>
                    <a:pt x="6323" y="21186"/>
                  </a:moveTo>
                  <a:lnTo>
                    <a:pt x="4834" y="21186"/>
                  </a:lnTo>
                  <a:lnTo>
                    <a:pt x="4834" y="19697"/>
                  </a:lnTo>
                  <a:lnTo>
                    <a:pt x="6323" y="19697"/>
                  </a:lnTo>
                  <a:close/>
                  <a:moveTo>
                    <a:pt x="6323" y="14682"/>
                  </a:moveTo>
                  <a:lnTo>
                    <a:pt x="4834" y="14682"/>
                  </a:lnTo>
                  <a:lnTo>
                    <a:pt x="4834" y="13223"/>
                  </a:lnTo>
                  <a:lnTo>
                    <a:pt x="6323" y="13223"/>
                  </a:lnTo>
                  <a:close/>
                  <a:moveTo>
                    <a:pt x="8390" y="34135"/>
                  </a:moveTo>
                  <a:lnTo>
                    <a:pt x="6931" y="34135"/>
                  </a:lnTo>
                  <a:lnTo>
                    <a:pt x="6931" y="32676"/>
                  </a:lnTo>
                  <a:lnTo>
                    <a:pt x="8390" y="32676"/>
                  </a:lnTo>
                  <a:close/>
                  <a:moveTo>
                    <a:pt x="8390" y="31977"/>
                  </a:moveTo>
                  <a:lnTo>
                    <a:pt x="6931" y="31977"/>
                  </a:lnTo>
                  <a:lnTo>
                    <a:pt x="6931" y="30518"/>
                  </a:lnTo>
                  <a:lnTo>
                    <a:pt x="8390" y="30518"/>
                  </a:lnTo>
                  <a:close/>
                  <a:moveTo>
                    <a:pt x="8390" y="27661"/>
                  </a:moveTo>
                  <a:lnTo>
                    <a:pt x="6931" y="27661"/>
                  </a:lnTo>
                  <a:lnTo>
                    <a:pt x="6931" y="26202"/>
                  </a:lnTo>
                  <a:lnTo>
                    <a:pt x="8390" y="26202"/>
                  </a:lnTo>
                  <a:close/>
                  <a:moveTo>
                    <a:pt x="8390" y="25502"/>
                  </a:moveTo>
                  <a:lnTo>
                    <a:pt x="6931" y="25502"/>
                  </a:lnTo>
                  <a:lnTo>
                    <a:pt x="6931" y="24043"/>
                  </a:lnTo>
                  <a:lnTo>
                    <a:pt x="8390" y="24043"/>
                  </a:lnTo>
                  <a:close/>
                  <a:moveTo>
                    <a:pt x="8390" y="19028"/>
                  </a:moveTo>
                  <a:lnTo>
                    <a:pt x="6931" y="19028"/>
                  </a:lnTo>
                  <a:lnTo>
                    <a:pt x="6931" y="17539"/>
                  </a:lnTo>
                  <a:lnTo>
                    <a:pt x="8390" y="17539"/>
                  </a:lnTo>
                  <a:close/>
                  <a:moveTo>
                    <a:pt x="8390" y="16870"/>
                  </a:moveTo>
                  <a:lnTo>
                    <a:pt x="6931" y="16870"/>
                  </a:lnTo>
                  <a:lnTo>
                    <a:pt x="6931" y="15381"/>
                  </a:lnTo>
                  <a:lnTo>
                    <a:pt x="8390" y="15381"/>
                  </a:lnTo>
                  <a:close/>
                  <a:moveTo>
                    <a:pt x="10487" y="34135"/>
                  </a:moveTo>
                  <a:lnTo>
                    <a:pt x="8998" y="34135"/>
                  </a:lnTo>
                  <a:lnTo>
                    <a:pt x="8998" y="32676"/>
                  </a:lnTo>
                  <a:lnTo>
                    <a:pt x="10487" y="32676"/>
                  </a:lnTo>
                  <a:close/>
                  <a:moveTo>
                    <a:pt x="10487" y="29819"/>
                  </a:moveTo>
                  <a:lnTo>
                    <a:pt x="8998" y="29819"/>
                  </a:lnTo>
                  <a:lnTo>
                    <a:pt x="8998" y="28360"/>
                  </a:lnTo>
                  <a:lnTo>
                    <a:pt x="10487" y="28360"/>
                  </a:lnTo>
                  <a:close/>
                  <a:moveTo>
                    <a:pt x="10487" y="27661"/>
                  </a:moveTo>
                  <a:lnTo>
                    <a:pt x="8998" y="27661"/>
                  </a:lnTo>
                  <a:lnTo>
                    <a:pt x="8998" y="26202"/>
                  </a:lnTo>
                  <a:lnTo>
                    <a:pt x="10487" y="26202"/>
                  </a:lnTo>
                  <a:close/>
                  <a:moveTo>
                    <a:pt x="10487" y="25502"/>
                  </a:moveTo>
                  <a:lnTo>
                    <a:pt x="8998" y="25502"/>
                  </a:lnTo>
                  <a:lnTo>
                    <a:pt x="8998" y="24043"/>
                  </a:lnTo>
                  <a:lnTo>
                    <a:pt x="10487" y="24043"/>
                  </a:lnTo>
                  <a:close/>
                  <a:moveTo>
                    <a:pt x="10487" y="23344"/>
                  </a:moveTo>
                  <a:lnTo>
                    <a:pt x="8998" y="23344"/>
                  </a:lnTo>
                  <a:lnTo>
                    <a:pt x="8998" y="21885"/>
                  </a:lnTo>
                  <a:lnTo>
                    <a:pt x="10487" y="21885"/>
                  </a:lnTo>
                  <a:close/>
                  <a:moveTo>
                    <a:pt x="10487" y="21186"/>
                  </a:moveTo>
                  <a:lnTo>
                    <a:pt x="8998" y="21186"/>
                  </a:lnTo>
                  <a:lnTo>
                    <a:pt x="8998" y="19697"/>
                  </a:lnTo>
                  <a:lnTo>
                    <a:pt x="10487" y="19697"/>
                  </a:lnTo>
                  <a:close/>
                  <a:moveTo>
                    <a:pt x="10487" y="19028"/>
                  </a:moveTo>
                  <a:lnTo>
                    <a:pt x="8998" y="19028"/>
                  </a:lnTo>
                  <a:lnTo>
                    <a:pt x="8998" y="17539"/>
                  </a:lnTo>
                  <a:lnTo>
                    <a:pt x="10487" y="17539"/>
                  </a:lnTo>
                  <a:close/>
                  <a:moveTo>
                    <a:pt x="10487" y="16870"/>
                  </a:moveTo>
                  <a:lnTo>
                    <a:pt x="8998" y="16870"/>
                  </a:lnTo>
                  <a:lnTo>
                    <a:pt x="8998" y="15381"/>
                  </a:lnTo>
                  <a:lnTo>
                    <a:pt x="10487" y="15381"/>
                  </a:lnTo>
                  <a:close/>
                  <a:moveTo>
                    <a:pt x="10487" y="14682"/>
                  </a:moveTo>
                  <a:lnTo>
                    <a:pt x="8998" y="14682"/>
                  </a:lnTo>
                  <a:lnTo>
                    <a:pt x="8998" y="13223"/>
                  </a:lnTo>
                  <a:lnTo>
                    <a:pt x="10487" y="1322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024470" y="2480932"/>
              <a:ext cx="442361" cy="1213905"/>
            </a:xfrm>
            <a:custGeom>
              <a:avLst/>
              <a:gdLst/>
              <a:ahLst/>
              <a:cxnLst/>
              <a:rect l="l" t="t" r="r" b="b"/>
              <a:pathLst>
                <a:path w="14287" h="39212" extrusionOk="0">
                  <a:moveTo>
                    <a:pt x="14286" y="6718"/>
                  </a:moveTo>
                  <a:lnTo>
                    <a:pt x="14286" y="5442"/>
                  </a:lnTo>
                  <a:lnTo>
                    <a:pt x="11794" y="5442"/>
                  </a:lnTo>
                  <a:lnTo>
                    <a:pt x="11794" y="1733"/>
                  </a:lnTo>
                  <a:lnTo>
                    <a:pt x="10213" y="1733"/>
                  </a:lnTo>
                  <a:lnTo>
                    <a:pt x="10213" y="1"/>
                  </a:lnTo>
                  <a:lnTo>
                    <a:pt x="4073" y="1"/>
                  </a:lnTo>
                  <a:lnTo>
                    <a:pt x="4073" y="1733"/>
                  </a:lnTo>
                  <a:lnTo>
                    <a:pt x="2493" y="1733"/>
                  </a:lnTo>
                  <a:lnTo>
                    <a:pt x="2493" y="5442"/>
                  </a:lnTo>
                  <a:lnTo>
                    <a:pt x="0" y="5442"/>
                  </a:lnTo>
                  <a:lnTo>
                    <a:pt x="0" y="6718"/>
                  </a:lnTo>
                  <a:lnTo>
                    <a:pt x="1095" y="6718"/>
                  </a:lnTo>
                  <a:lnTo>
                    <a:pt x="1095" y="17114"/>
                  </a:lnTo>
                  <a:lnTo>
                    <a:pt x="0" y="17114"/>
                  </a:lnTo>
                  <a:lnTo>
                    <a:pt x="0" y="18390"/>
                  </a:lnTo>
                  <a:lnTo>
                    <a:pt x="1095" y="18390"/>
                  </a:lnTo>
                  <a:lnTo>
                    <a:pt x="1095" y="28785"/>
                  </a:lnTo>
                  <a:lnTo>
                    <a:pt x="0" y="28785"/>
                  </a:lnTo>
                  <a:lnTo>
                    <a:pt x="0" y="30092"/>
                  </a:lnTo>
                  <a:lnTo>
                    <a:pt x="1095" y="30092"/>
                  </a:lnTo>
                  <a:lnTo>
                    <a:pt x="1095" y="37934"/>
                  </a:lnTo>
                  <a:lnTo>
                    <a:pt x="0" y="37934"/>
                  </a:lnTo>
                  <a:lnTo>
                    <a:pt x="0" y="39211"/>
                  </a:lnTo>
                  <a:lnTo>
                    <a:pt x="14286" y="39211"/>
                  </a:lnTo>
                  <a:lnTo>
                    <a:pt x="14286" y="37934"/>
                  </a:lnTo>
                  <a:lnTo>
                    <a:pt x="13192" y="37934"/>
                  </a:lnTo>
                  <a:lnTo>
                    <a:pt x="13192" y="30092"/>
                  </a:lnTo>
                  <a:lnTo>
                    <a:pt x="14286" y="30092"/>
                  </a:lnTo>
                  <a:lnTo>
                    <a:pt x="14286" y="28816"/>
                  </a:lnTo>
                  <a:lnTo>
                    <a:pt x="13192" y="28816"/>
                  </a:lnTo>
                  <a:lnTo>
                    <a:pt x="13192" y="18390"/>
                  </a:lnTo>
                  <a:lnTo>
                    <a:pt x="14286" y="18390"/>
                  </a:lnTo>
                  <a:lnTo>
                    <a:pt x="14286" y="17114"/>
                  </a:lnTo>
                  <a:lnTo>
                    <a:pt x="13192" y="17114"/>
                  </a:lnTo>
                  <a:lnTo>
                    <a:pt x="13192" y="6718"/>
                  </a:lnTo>
                  <a:close/>
                  <a:moveTo>
                    <a:pt x="3557" y="37144"/>
                  </a:moveTo>
                  <a:lnTo>
                    <a:pt x="2675" y="37144"/>
                  </a:lnTo>
                  <a:lnTo>
                    <a:pt x="2675" y="7630"/>
                  </a:lnTo>
                  <a:lnTo>
                    <a:pt x="3557" y="7630"/>
                  </a:lnTo>
                  <a:close/>
                  <a:moveTo>
                    <a:pt x="5593" y="37144"/>
                  </a:moveTo>
                  <a:lnTo>
                    <a:pt x="4712" y="37144"/>
                  </a:lnTo>
                  <a:lnTo>
                    <a:pt x="4712" y="7630"/>
                  </a:lnTo>
                  <a:lnTo>
                    <a:pt x="5563" y="7630"/>
                  </a:lnTo>
                  <a:close/>
                  <a:moveTo>
                    <a:pt x="7599" y="37144"/>
                  </a:moveTo>
                  <a:lnTo>
                    <a:pt x="6718" y="37144"/>
                  </a:lnTo>
                  <a:lnTo>
                    <a:pt x="6718" y="7630"/>
                  </a:lnTo>
                  <a:lnTo>
                    <a:pt x="7599" y="7630"/>
                  </a:lnTo>
                  <a:close/>
                  <a:moveTo>
                    <a:pt x="9605" y="37144"/>
                  </a:moveTo>
                  <a:lnTo>
                    <a:pt x="8754" y="37144"/>
                  </a:lnTo>
                  <a:lnTo>
                    <a:pt x="8754" y="7630"/>
                  </a:lnTo>
                  <a:lnTo>
                    <a:pt x="9605" y="7630"/>
                  </a:lnTo>
                  <a:close/>
                  <a:moveTo>
                    <a:pt x="11642" y="37144"/>
                  </a:moveTo>
                  <a:lnTo>
                    <a:pt x="10760" y="37144"/>
                  </a:lnTo>
                  <a:lnTo>
                    <a:pt x="10760" y="7630"/>
                  </a:lnTo>
                  <a:lnTo>
                    <a:pt x="11642" y="7630"/>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485005" y="2471520"/>
              <a:ext cx="405671" cy="1163073"/>
            </a:xfrm>
            <a:custGeom>
              <a:avLst/>
              <a:gdLst/>
              <a:ahLst/>
              <a:cxnLst/>
              <a:rect l="l" t="t" r="r" b="b"/>
              <a:pathLst>
                <a:path w="13102" h="37570" extrusionOk="0">
                  <a:moveTo>
                    <a:pt x="12189" y="21946"/>
                  </a:moveTo>
                  <a:lnTo>
                    <a:pt x="12189" y="9150"/>
                  </a:lnTo>
                  <a:lnTo>
                    <a:pt x="10730" y="9150"/>
                  </a:lnTo>
                  <a:lnTo>
                    <a:pt x="10730" y="1"/>
                  </a:lnTo>
                  <a:lnTo>
                    <a:pt x="2371" y="1"/>
                  </a:lnTo>
                  <a:lnTo>
                    <a:pt x="2371" y="9150"/>
                  </a:lnTo>
                  <a:lnTo>
                    <a:pt x="882" y="9150"/>
                  </a:lnTo>
                  <a:lnTo>
                    <a:pt x="882" y="21946"/>
                  </a:lnTo>
                  <a:lnTo>
                    <a:pt x="1" y="21946"/>
                  </a:lnTo>
                  <a:lnTo>
                    <a:pt x="1" y="37570"/>
                  </a:lnTo>
                  <a:lnTo>
                    <a:pt x="13101" y="37570"/>
                  </a:lnTo>
                  <a:lnTo>
                    <a:pt x="13101" y="21946"/>
                  </a:lnTo>
                  <a:close/>
                  <a:moveTo>
                    <a:pt x="3040" y="36080"/>
                  </a:moveTo>
                  <a:lnTo>
                    <a:pt x="1855" y="36080"/>
                  </a:lnTo>
                  <a:lnTo>
                    <a:pt x="1855" y="23953"/>
                  </a:lnTo>
                  <a:lnTo>
                    <a:pt x="3040" y="23953"/>
                  </a:lnTo>
                  <a:close/>
                  <a:moveTo>
                    <a:pt x="3891" y="20184"/>
                  </a:moveTo>
                  <a:lnTo>
                    <a:pt x="2979" y="20184"/>
                  </a:lnTo>
                  <a:lnTo>
                    <a:pt x="2979" y="10943"/>
                  </a:lnTo>
                  <a:lnTo>
                    <a:pt x="3891" y="10943"/>
                  </a:lnTo>
                  <a:close/>
                  <a:moveTo>
                    <a:pt x="5776" y="36080"/>
                  </a:moveTo>
                  <a:lnTo>
                    <a:pt x="4590" y="36080"/>
                  </a:lnTo>
                  <a:lnTo>
                    <a:pt x="4590" y="23953"/>
                  </a:lnTo>
                  <a:lnTo>
                    <a:pt x="5776" y="23953"/>
                  </a:lnTo>
                  <a:close/>
                  <a:moveTo>
                    <a:pt x="5958" y="20184"/>
                  </a:moveTo>
                  <a:lnTo>
                    <a:pt x="5046" y="20184"/>
                  </a:lnTo>
                  <a:lnTo>
                    <a:pt x="5046" y="10943"/>
                  </a:lnTo>
                  <a:lnTo>
                    <a:pt x="5958" y="10943"/>
                  </a:lnTo>
                  <a:close/>
                  <a:moveTo>
                    <a:pt x="7144" y="10943"/>
                  </a:moveTo>
                  <a:lnTo>
                    <a:pt x="8055" y="10943"/>
                  </a:lnTo>
                  <a:lnTo>
                    <a:pt x="8055" y="20184"/>
                  </a:lnTo>
                  <a:lnTo>
                    <a:pt x="7144" y="20184"/>
                  </a:lnTo>
                  <a:close/>
                  <a:moveTo>
                    <a:pt x="8511" y="36080"/>
                  </a:moveTo>
                  <a:lnTo>
                    <a:pt x="7326" y="36080"/>
                  </a:lnTo>
                  <a:lnTo>
                    <a:pt x="7326" y="23953"/>
                  </a:lnTo>
                  <a:lnTo>
                    <a:pt x="8511" y="23953"/>
                  </a:lnTo>
                  <a:close/>
                  <a:moveTo>
                    <a:pt x="9210" y="10943"/>
                  </a:moveTo>
                  <a:lnTo>
                    <a:pt x="10122" y="10943"/>
                  </a:lnTo>
                  <a:lnTo>
                    <a:pt x="10122" y="20184"/>
                  </a:lnTo>
                  <a:lnTo>
                    <a:pt x="9210" y="20184"/>
                  </a:lnTo>
                  <a:close/>
                  <a:moveTo>
                    <a:pt x="11247" y="36080"/>
                  </a:moveTo>
                  <a:lnTo>
                    <a:pt x="10062" y="36080"/>
                  </a:lnTo>
                  <a:lnTo>
                    <a:pt x="10062" y="23953"/>
                  </a:lnTo>
                  <a:lnTo>
                    <a:pt x="11247" y="2395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605697" y="2754772"/>
              <a:ext cx="344489" cy="990888"/>
            </a:xfrm>
            <a:custGeom>
              <a:avLst/>
              <a:gdLst/>
              <a:ahLst/>
              <a:cxnLst/>
              <a:rect l="l" t="t" r="r" b="b"/>
              <a:pathLst>
                <a:path w="11126" h="32008" extrusionOk="0">
                  <a:moveTo>
                    <a:pt x="10365" y="18694"/>
                  </a:moveTo>
                  <a:lnTo>
                    <a:pt x="10365" y="7782"/>
                  </a:lnTo>
                  <a:lnTo>
                    <a:pt x="9119" y="7782"/>
                  </a:lnTo>
                  <a:lnTo>
                    <a:pt x="9119" y="1"/>
                  </a:lnTo>
                  <a:lnTo>
                    <a:pt x="2006" y="1"/>
                  </a:lnTo>
                  <a:lnTo>
                    <a:pt x="2006" y="7782"/>
                  </a:lnTo>
                  <a:lnTo>
                    <a:pt x="760" y="7782"/>
                  </a:lnTo>
                  <a:lnTo>
                    <a:pt x="760" y="18694"/>
                  </a:lnTo>
                  <a:lnTo>
                    <a:pt x="0" y="18694"/>
                  </a:lnTo>
                  <a:lnTo>
                    <a:pt x="0" y="32007"/>
                  </a:lnTo>
                  <a:lnTo>
                    <a:pt x="11125" y="32007"/>
                  </a:lnTo>
                  <a:lnTo>
                    <a:pt x="11125" y="18694"/>
                  </a:lnTo>
                  <a:close/>
                  <a:moveTo>
                    <a:pt x="2584" y="30761"/>
                  </a:moveTo>
                  <a:lnTo>
                    <a:pt x="1550" y="30761"/>
                  </a:lnTo>
                  <a:lnTo>
                    <a:pt x="1550" y="20396"/>
                  </a:lnTo>
                  <a:lnTo>
                    <a:pt x="2584" y="20396"/>
                  </a:lnTo>
                  <a:close/>
                  <a:moveTo>
                    <a:pt x="3283" y="17205"/>
                  </a:moveTo>
                  <a:lnTo>
                    <a:pt x="2523" y="17205"/>
                  </a:lnTo>
                  <a:lnTo>
                    <a:pt x="2523" y="9332"/>
                  </a:lnTo>
                  <a:lnTo>
                    <a:pt x="3283" y="9332"/>
                  </a:lnTo>
                  <a:close/>
                  <a:moveTo>
                    <a:pt x="4894" y="30761"/>
                  </a:moveTo>
                  <a:lnTo>
                    <a:pt x="3891" y="30761"/>
                  </a:lnTo>
                  <a:lnTo>
                    <a:pt x="3891" y="20396"/>
                  </a:lnTo>
                  <a:lnTo>
                    <a:pt x="4894" y="20396"/>
                  </a:lnTo>
                  <a:close/>
                  <a:moveTo>
                    <a:pt x="5076" y="17205"/>
                  </a:moveTo>
                  <a:lnTo>
                    <a:pt x="4286" y="17205"/>
                  </a:lnTo>
                  <a:lnTo>
                    <a:pt x="4286" y="9332"/>
                  </a:lnTo>
                  <a:lnTo>
                    <a:pt x="5076" y="9332"/>
                  </a:lnTo>
                  <a:close/>
                  <a:moveTo>
                    <a:pt x="6079" y="9332"/>
                  </a:moveTo>
                  <a:lnTo>
                    <a:pt x="6839" y="9332"/>
                  </a:lnTo>
                  <a:lnTo>
                    <a:pt x="6839" y="17174"/>
                  </a:lnTo>
                  <a:lnTo>
                    <a:pt x="6079" y="17174"/>
                  </a:lnTo>
                  <a:close/>
                  <a:moveTo>
                    <a:pt x="7234" y="30731"/>
                  </a:moveTo>
                  <a:lnTo>
                    <a:pt x="6231" y="30731"/>
                  </a:lnTo>
                  <a:lnTo>
                    <a:pt x="6231" y="20396"/>
                  </a:lnTo>
                  <a:lnTo>
                    <a:pt x="7234" y="20396"/>
                  </a:lnTo>
                  <a:close/>
                  <a:moveTo>
                    <a:pt x="7842" y="9332"/>
                  </a:moveTo>
                  <a:lnTo>
                    <a:pt x="8602" y="9332"/>
                  </a:lnTo>
                  <a:lnTo>
                    <a:pt x="8602" y="17174"/>
                  </a:lnTo>
                  <a:lnTo>
                    <a:pt x="7842" y="17174"/>
                  </a:lnTo>
                  <a:close/>
                  <a:moveTo>
                    <a:pt x="9575" y="30761"/>
                  </a:moveTo>
                  <a:lnTo>
                    <a:pt x="8542" y="30761"/>
                  </a:lnTo>
                  <a:lnTo>
                    <a:pt x="8542" y="20396"/>
                  </a:lnTo>
                  <a:lnTo>
                    <a:pt x="9575" y="20396"/>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14762" y="2113933"/>
              <a:ext cx="442361" cy="1552642"/>
            </a:xfrm>
            <a:custGeom>
              <a:avLst/>
              <a:gdLst/>
              <a:ahLst/>
              <a:cxnLst/>
              <a:rect l="l" t="t" r="r" b="b"/>
              <a:pathLst>
                <a:path w="14287" h="50154" extrusionOk="0">
                  <a:moveTo>
                    <a:pt x="13192" y="33800"/>
                  </a:moveTo>
                  <a:lnTo>
                    <a:pt x="13192" y="26475"/>
                  </a:lnTo>
                  <a:lnTo>
                    <a:pt x="12554" y="26475"/>
                  </a:lnTo>
                  <a:lnTo>
                    <a:pt x="12554" y="18390"/>
                  </a:lnTo>
                  <a:lnTo>
                    <a:pt x="9332" y="18390"/>
                  </a:lnTo>
                  <a:lnTo>
                    <a:pt x="9332" y="15107"/>
                  </a:lnTo>
                  <a:lnTo>
                    <a:pt x="7599" y="15107"/>
                  </a:lnTo>
                  <a:lnTo>
                    <a:pt x="7599" y="1"/>
                  </a:lnTo>
                  <a:lnTo>
                    <a:pt x="6688" y="1"/>
                  </a:lnTo>
                  <a:lnTo>
                    <a:pt x="6688" y="15107"/>
                  </a:lnTo>
                  <a:lnTo>
                    <a:pt x="4955" y="15107"/>
                  </a:lnTo>
                  <a:lnTo>
                    <a:pt x="4955" y="18390"/>
                  </a:lnTo>
                  <a:lnTo>
                    <a:pt x="1733" y="18390"/>
                  </a:lnTo>
                  <a:lnTo>
                    <a:pt x="1733" y="26475"/>
                  </a:lnTo>
                  <a:lnTo>
                    <a:pt x="1125" y="26475"/>
                  </a:lnTo>
                  <a:lnTo>
                    <a:pt x="1125" y="33800"/>
                  </a:lnTo>
                  <a:lnTo>
                    <a:pt x="1" y="33800"/>
                  </a:lnTo>
                  <a:lnTo>
                    <a:pt x="1" y="50153"/>
                  </a:lnTo>
                  <a:lnTo>
                    <a:pt x="14287" y="50153"/>
                  </a:lnTo>
                  <a:lnTo>
                    <a:pt x="14287" y="33800"/>
                  </a:lnTo>
                  <a:close/>
                  <a:moveTo>
                    <a:pt x="11946" y="48451"/>
                  </a:moveTo>
                  <a:lnTo>
                    <a:pt x="2371" y="48451"/>
                  </a:lnTo>
                  <a:lnTo>
                    <a:pt x="2371" y="47782"/>
                  </a:lnTo>
                  <a:lnTo>
                    <a:pt x="11946" y="47782"/>
                  </a:lnTo>
                  <a:close/>
                  <a:moveTo>
                    <a:pt x="11946" y="46445"/>
                  </a:moveTo>
                  <a:lnTo>
                    <a:pt x="2371" y="46445"/>
                  </a:lnTo>
                  <a:lnTo>
                    <a:pt x="2371" y="45746"/>
                  </a:lnTo>
                  <a:lnTo>
                    <a:pt x="11946" y="45746"/>
                  </a:lnTo>
                  <a:close/>
                  <a:moveTo>
                    <a:pt x="11946" y="44408"/>
                  </a:moveTo>
                  <a:lnTo>
                    <a:pt x="2371" y="44408"/>
                  </a:lnTo>
                  <a:lnTo>
                    <a:pt x="2371" y="43740"/>
                  </a:lnTo>
                  <a:lnTo>
                    <a:pt x="11946" y="43740"/>
                  </a:lnTo>
                  <a:close/>
                  <a:moveTo>
                    <a:pt x="11946" y="42372"/>
                  </a:moveTo>
                  <a:lnTo>
                    <a:pt x="2371" y="42372"/>
                  </a:lnTo>
                  <a:lnTo>
                    <a:pt x="2371" y="41703"/>
                  </a:lnTo>
                  <a:lnTo>
                    <a:pt x="11946" y="41703"/>
                  </a:lnTo>
                  <a:close/>
                  <a:moveTo>
                    <a:pt x="11946" y="40335"/>
                  </a:moveTo>
                  <a:lnTo>
                    <a:pt x="2371" y="40335"/>
                  </a:lnTo>
                  <a:lnTo>
                    <a:pt x="2371" y="39667"/>
                  </a:lnTo>
                  <a:lnTo>
                    <a:pt x="11946" y="39667"/>
                  </a:lnTo>
                  <a:close/>
                  <a:moveTo>
                    <a:pt x="11946" y="38329"/>
                  </a:moveTo>
                  <a:lnTo>
                    <a:pt x="2371" y="38329"/>
                  </a:lnTo>
                  <a:lnTo>
                    <a:pt x="2371" y="37661"/>
                  </a:lnTo>
                  <a:lnTo>
                    <a:pt x="11946" y="37661"/>
                  </a:lnTo>
                  <a:close/>
                  <a:moveTo>
                    <a:pt x="11946" y="36293"/>
                  </a:moveTo>
                  <a:lnTo>
                    <a:pt x="2371" y="36293"/>
                  </a:lnTo>
                  <a:lnTo>
                    <a:pt x="2371" y="35624"/>
                  </a:lnTo>
                  <a:lnTo>
                    <a:pt x="11946" y="35624"/>
                  </a:lnTo>
                  <a:close/>
                  <a:moveTo>
                    <a:pt x="11946" y="34256"/>
                  </a:moveTo>
                  <a:lnTo>
                    <a:pt x="2371" y="34256"/>
                  </a:lnTo>
                  <a:lnTo>
                    <a:pt x="2371" y="33588"/>
                  </a:lnTo>
                  <a:lnTo>
                    <a:pt x="11946" y="33588"/>
                  </a:lnTo>
                  <a:close/>
                  <a:moveTo>
                    <a:pt x="11946" y="32250"/>
                  </a:moveTo>
                  <a:lnTo>
                    <a:pt x="2371" y="32250"/>
                  </a:lnTo>
                  <a:lnTo>
                    <a:pt x="2371" y="31551"/>
                  </a:lnTo>
                  <a:lnTo>
                    <a:pt x="11946" y="31551"/>
                  </a:lnTo>
                  <a:close/>
                  <a:moveTo>
                    <a:pt x="11946" y="30214"/>
                  </a:moveTo>
                  <a:lnTo>
                    <a:pt x="2371" y="30214"/>
                  </a:lnTo>
                  <a:lnTo>
                    <a:pt x="2371" y="29545"/>
                  </a:lnTo>
                  <a:lnTo>
                    <a:pt x="11946" y="29545"/>
                  </a:lnTo>
                  <a:close/>
                  <a:moveTo>
                    <a:pt x="11946" y="28177"/>
                  </a:moveTo>
                  <a:lnTo>
                    <a:pt x="2371" y="28177"/>
                  </a:lnTo>
                  <a:lnTo>
                    <a:pt x="2371" y="27509"/>
                  </a:lnTo>
                  <a:lnTo>
                    <a:pt x="11946" y="27509"/>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5196238" y="2178913"/>
            <a:ext cx="1671053" cy="2587456"/>
          </a:xfrm>
          <a:custGeom>
            <a:avLst/>
            <a:gdLst/>
            <a:ahLst/>
            <a:cxnLst/>
            <a:rect l="l" t="t" r="r" b="b"/>
            <a:pathLst>
              <a:path w="76689" h="113014" extrusionOk="0">
                <a:moveTo>
                  <a:pt x="32269" y="0"/>
                </a:moveTo>
                <a:cubicBezTo>
                  <a:pt x="32253" y="0"/>
                  <a:pt x="32236" y="1"/>
                  <a:pt x="32219" y="3"/>
                </a:cubicBezTo>
                <a:cubicBezTo>
                  <a:pt x="30487" y="185"/>
                  <a:pt x="30153" y="9790"/>
                  <a:pt x="31460" y="21401"/>
                </a:cubicBezTo>
                <a:cubicBezTo>
                  <a:pt x="32341" y="29395"/>
                  <a:pt x="33800" y="36295"/>
                  <a:pt x="35198" y="39730"/>
                </a:cubicBezTo>
                <a:cubicBezTo>
                  <a:pt x="34013" y="40368"/>
                  <a:pt x="33374" y="41736"/>
                  <a:pt x="33648" y="43043"/>
                </a:cubicBezTo>
                <a:cubicBezTo>
                  <a:pt x="30061" y="44167"/>
                  <a:pt x="23861" y="47329"/>
                  <a:pt x="17143" y="51554"/>
                </a:cubicBezTo>
                <a:cubicBezTo>
                  <a:pt x="7265" y="57815"/>
                  <a:pt x="0" y="64046"/>
                  <a:pt x="912" y="65536"/>
                </a:cubicBezTo>
                <a:cubicBezTo>
                  <a:pt x="1046" y="65744"/>
                  <a:pt x="1340" y="65844"/>
                  <a:pt x="1773" y="65844"/>
                </a:cubicBezTo>
                <a:cubicBezTo>
                  <a:pt x="4376" y="65844"/>
                  <a:pt x="12018" y="62241"/>
                  <a:pt x="20487" y="56873"/>
                </a:cubicBezTo>
                <a:cubicBezTo>
                  <a:pt x="27447" y="52496"/>
                  <a:pt x="33101" y="48089"/>
                  <a:pt x="35533" y="45353"/>
                </a:cubicBezTo>
                <a:cubicBezTo>
                  <a:pt x="35806" y="45474"/>
                  <a:pt x="36080" y="45535"/>
                  <a:pt x="36384" y="45566"/>
                </a:cubicBezTo>
                <a:lnTo>
                  <a:pt x="33374" y="113013"/>
                </a:lnTo>
                <a:lnTo>
                  <a:pt x="40031" y="113013"/>
                </a:lnTo>
                <a:lnTo>
                  <a:pt x="37052" y="45566"/>
                </a:lnTo>
                <a:cubicBezTo>
                  <a:pt x="37660" y="45505"/>
                  <a:pt x="38238" y="45262"/>
                  <a:pt x="38694" y="44867"/>
                </a:cubicBezTo>
                <a:cubicBezTo>
                  <a:pt x="41521" y="47177"/>
                  <a:pt x="47782" y="50672"/>
                  <a:pt x="55320" y="53985"/>
                </a:cubicBezTo>
                <a:cubicBezTo>
                  <a:pt x="63863" y="57688"/>
                  <a:pt x="71462" y="60023"/>
                  <a:pt x="74557" y="60023"/>
                </a:cubicBezTo>
                <a:cubicBezTo>
                  <a:pt x="75350" y="60023"/>
                  <a:pt x="75847" y="59870"/>
                  <a:pt x="75989" y="59548"/>
                </a:cubicBezTo>
                <a:cubicBezTo>
                  <a:pt x="76688" y="57937"/>
                  <a:pt x="68573" y="52861"/>
                  <a:pt x="57843" y="48180"/>
                </a:cubicBezTo>
                <a:cubicBezTo>
                  <a:pt x="50275" y="44897"/>
                  <a:pt x="43435" y="42678"/>
                  <a:pt x="39818" y="42222"/>
                </a:cubicBezTo>
                <a:cubicBezTo>
                  <a:pt x="39758" y="41158"/>
                  <a:pt x="39089" y="40186"/>
                  <a:pt x="38147" y="39699"/>
                </a:cubicBezTo>
                <a:cubicBezTo>
                  <a:pt x="38755" y="36113"/>
                  <a:pt x="38663" y="28909"/>
                  <a:pt x="37721" y="20702"/>
                </a:cubicBezTo>
                <a:cubicBezTo>
                  <a:pt x="36427" y="9174"/>
                  <a:pt x="33970" y="0"/>
                  <a:pt x="32269"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378995">
            <a:off x="4318076" y="3971788"/>
            <a:ext cx="5930748" cy="1906511"/>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89421" y="4734590"/>
            <a:ext cx="578487" cy="761619"/>
          </a:xfrm>
          <a:custGeom>
            <a:avLst/>
            <a:gdLst/>
            <a:ahLst/>
            <a:cxnLst/>
            <a:rect l="l" t="t" r="r" b="b"/>
            <a:pathLst>
              <a:path w="22949" h="30214" extrusionOk="0">
                <a:moveTo>
                  <a:pt x="14469" y="20000"/>
                </a:moveTo>
                <a:cubicBezTo>
                  <a:pt x="12341" y="20791"/>
                  <a:pt x="11642" y="22432"/>
                  <a:pt x="12189" y="23952"/>
                </a:cubicBezTo>
                <a:lnTo>
                  <a:pt x="7569" y="25502"/>
                </a:lnTo>
                <a:lnTo>
                  <a:pt x="10122" y="19605"/>
                </a:lnTo>
                <a:lnTo>
                  <a:pt x="14712" y="17751"/>
                </a:lnTo>
                <a:cubicBezTo>
                  <a:pt x="15259" y="18937"/>
                  <a:pt x="16596" y="19514"/>
                  <a:pt x="18390" y="18845"/>
                </a:cubicBezTo>
                <a:cubicBezTo>
                  <a:pt x="20274" y="18146"/>
                  <a:pt x="22007" y="14772"/>
                  <a:pt x="22007" y="14772"/>
                </a:cubicBezTo>
                <a:cubicBezTo>
                  <a:pt x="22007" y="14772"/>
                  <a:pt x="18481" y="13344"/>
                  <a:pt x="16596" y="14043"/>
                </a:cubicBezTo>
                <a:cubicBezTo>
                  <a:pt x="14712" y="14742"/>
                  <a:pt x="14134" y="16140"/>
                  <a:pt x="14590" y="17447"/>
                </a:cubicBezTo>
                <a:lnTo>
                  <a:pt x="10426" y="18845"/>
                </a:lnTo>
                <a:lnTo>
                  <a:pt x="12554" y="13952"/>
                </a:lnTo>
                <a:lnTo>
                  <a:pt x="16627" y="12280"/>
                </a:lnTo>
                <a:cubicBezTo>
                  <a:pt x="17113" y="13313"/>
                  <a:pt x="18298" y="13830"/>
                  <a:pt x="19818" y="13253"/>
                </a:cubicBezTo>
                <a:cubicBezTo>
                  <a:pt x="21460" y="12645"/>
                  <a:pt x="22949" y="9696"/>
                  <a:pt x="22949" y="9696"/>
                </a:cubicBezTo>
                <a:cubicBezTo>
                  <a:pt x="22949" y="9696"/>
                  <a:pt x="19909" y="8480"/>
                  <a:pt x="18268" y="9088"/>
                </a:cubicBezTo>
                <a:cubicBezTo>
                  <a:pt x="16657" y="9696"/>
                  <a:pt x="16140" y="10912"/>
                  <a:pt x="16535" y="12037"/>
                </a:cubicBezTo>
                <a:lnTo>
                  <a:pt x="12827" y="13283"/>
                </a:lnTo>
                <a:lnTo>
                  <a:pt x="14529" y="9423"/>
                </a:lnTo>
                <a:cubicBezTo>
                  <a:pt x="16171" y="10091"/>
                  <a:pt x="18055" y="9423"/>
                  <a:pt x="19119" y="7113"/>
                </a:cubicBezTo>
                <a:cubicBezTo>
                  <a:pt x="20183" y="4803"/>
                  <a:pt x="18663" y="0"/>
                  <a:pt x="18663" y="0"/>
                </a:cubicBezTo>
                <a:cubicBezTo>
                  <a:pt x="18663" y="0"/>
                  <a:pt x="14104" y="1945"/>
                  <a:pt x="13010" y="4316"/>
                </a:cubicBezTo>
                <a:cubicBezTo>
                  <a:pt x="11946" y="6626"/>
                  <a:pt x="12675" y="8511"/>
                  <a:pt x="14286" y="9301"/>
                </a:cubicBezTo>
                <a:lnTo>
                  <a:pt x="12432" y="13101"/>
                </a:lnTo>
                <a:lnTo>
                  <a:pt x="10973" y="9483"/>
                </a:lnTo>
                <a:cubicBezTo>
                  <a:pt x="12098" y="9028"/>
                  <a:pt x="12675" y="7842"/>
                  <a:pt x="12067" y="6231"/>
                </a:cubicBezTo>
                <a:cubicBezTo>
                  <a:pt x="11490" y="4620"/>
                  <a:pt x="8541" y="3100"/>
                  <a:pt x="8541" y="3100"/>
                </a:cubicBezTo>
                <a:cubicBezTo>
                  <a:pt x="8541" y="3100"/>
                  <a:pt x="7295" y="6170"/>
                  <a:pt x="7903" y="7781"/>
                </a:cubicBezTo>
                <a:cubicBezTo>
                  <a:pt x="8481" y="9301"/>
                  <a:pt x="9636" y="9879"/>
                  <a:pt x="10730" y="9575"/>
                </a:cubicBezTo>
                <a:lnTo>
                  <a:pt x="12128" y="13739"/>
                </a:lnTo>
                <a:lnTo>
                  <a:pt x="9788" y="18572"/>
                </a:lnTo>
                <a:lnTo>
                  <a:pt x="8146" y="14499"/>
                </a:lnTo>
                <a:cubicBezTo>
                  <a:pt x="9453" y="13982"/>
                  <a:pt x="10122" y="12614"/>
                  <a:pt x="9423" y="10730"/>
                </a:cubicBezTo>
                <a:cubicBezTo>
                  <a:pt x="8754" y="8876"/>
                  <a:pt x="5350" y="7113"/>
                  <a:pt x="5350" y="7113"/>
                </a:cubicBezTo>
                <a:cubicBezTo>
                  <a:pt x="5350" y="7113"/>
                  <a:pt x="3921" y="10669"/>
                  <a:pt x="4620" y="12523"/>
                </a:cubicBezTo>
                <a:cubicBezTo>
                  <a:pt x="5259" y="14316"/>
                  <a:pt x="6596" y="14955"/>
                  <a:pt x="7873" y="14590"/>
                </a:cubicBezTo>
                <a:lnTo>
                  <a:pt x="9453" y="19301"/>
                </a:lnTo>
                <a:lnTo>
                  <a:pt x="6657" y="25076"/>
                </a:lnTo>
                <a:lnTo>
                  <a:pt x="4803" y="20547"/>
                </a:lnTo>
                <a:cubicBezTo>
                  <a:pt x="6292" y="19970"/>
                  <a:pt x="7082" y="18389"/>
                  <a:pt x="6292" y="16262"/>
                </a:cubicBezTo>
                <a:cubicBezTo>
                  <a:pt x="5502" y="14134"/>
                  <a:pt x="1611" y="12128"/>
                  <a:pt x="1611" y="12128"/>
                </a:cubicBezTo>
                <a:cubicBezTo>
                  <a:pt x="1611" y="12128"/>
                  <a:pt x="0" y="16201"/>
                  <a:pt x="791" y="18329"/>
                </a:cubicBezTo>
                <a:cubicBezTo>
                  <a:pt x="1550" y="20335"/>
                  <a:pt x="3070" y="21064"/>
                  <a:pt x="4499" y="20669"/>
                </a:cubicBezTo>
                <a:lnTo>
                  <a:pt x="6262" y="25897"/>
                </a:lnTo>
                <a:lnTo>
                  <a:pt x="4438" y="29727"/>
                </a:lnTo>
                <a:lnTo>
                  <a:pt x="5502" y="30213"/>
                </a:lnTo>
                <a:lnTo>
                  <a:pt x="7204" y="26323"/>
                </a:lnTo>
                <a:lnTo>
                  <a:pt x="12310" y="24256"/>
                </a:lnTo>
                <a:cubicBezTo>
                  <a:pt x="12949" y="25593"/>
                  <a:pt x="14499" y="26292"/>
                  <a:pt x="16505" y="25532"/>
                </a:cubicBezTo>
                <a:cubicBezTo>
                  <a:pt x="18663" y="24712"/>
                  <a:pt x="20669" y="20851"/>
                  <a:pt x="20669" y="20851"/>
                </a:cubicBezTo>
                <a:cubicBezTo>
                  <a:pt x="20669" y="20851"/>
                  <a:pt x="16627" y="19240"/>
                  <a:pt x="14469" y="20000"/>
                </a:cubicBezTo>
                <a:close/>
              </a:path>
            </a:pathLst>
          </a:custGeom>
          <a:gradFill>
            <a:gsLst>
              <a:gs pos="0">
                <a:schemeClr val="accent2"/>
              </a:gs>
              <a:gs pos="100000">
                <a:schemeClr val="accent1"/>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132229" y="4787307"/>
            <a:ext cx="416785" cy="656183"/>
          </a:xfrm>
          <a:custGeom>
            <a:avLst/>
            <a:gdLst/>
            <a:ahLst/>
            <a:cxnLst/>
            <a:rect l="l" t="t" r="r" b="b"/>
            <a:pathLst>
              <a:path w="24713" h="38908" extrusionOk="0">
                <a:moveTo>
                  <a:pt x="12341" y="1"/>
                </a:moveTo>
                <a:cubicBezTo>
                  <a:pt x="12341" y="1"/>
                  <a:pt x="8390" y="4317"/>
                  <a:pt x="8390" y="7387"/>
                </a:cubicBezTo>
                <a:cubicBezTo>
                  <a:pt x="8390" y="10396"/>
                  <a:pt x="10062" y="12038"/>
                  <a:pt x="12189" y="12129"/>
                </a:cubicBezTo>
                <a:lnTo>
                  <a:pt x="12068" y="17114"/>
                </a:lnTo>
                <a:lnTo>
                  <a:pt x="8724" y="13953"/>
                </a:lnTo>
                <a:cubicBezTo>
                  <a:pt x="9697" y="12919"/>
                  <a:pt x="9727" y="11339"/>
                  <a:pt x="8299" y="9910"/>
                </a:cubicBezTo>
                <a:cubicBezTo>
                  <a:pt x="6870" y="8481"/>
                  <a:pt x="2980" y="8299"/>
                  <a:pt x="2980" y="8299"/>
                </a:cubicBezTo>
                <a:lnTo>
                  <a:pt x="2980" y="8299"/>
                </a:lnTo>
                <a:cubicBezTo>
                  <a:pt x="2980" y="8299"/>
                  <a:pt x="3162" y="12190"/>
                  <a:pt x="4590" y="13618"/>
                </a:cubicBezTo>
                <a:cubicBezTo>
                  <a:pt x="5365" y="14392"/>
                  <a:pt x="6187" y="14738"/>
                  <a:pt x="6943" y="14738"/>
                </a:cubicBezTo>
                <a:cubicBezTo>
                  <a:pt x="7523" y="14738"/>
                  <a:pt x="8063" y="14535"/>
                  <a:pt x="8512" y="14165"/>
                </a:cubicBezTo>
                <a:lnTo>
                  <a:pt x="12068" y="17934"/>
                </a:lnTo>
                <a:lnTo>
                  <a:pt x="11916" y="24257"/>
                </a:lnTo>
                <a:lnTo>
                  <a:pt x="8147" y="20700"/>
                </a:lnTo>
                <a:cubicBezTo>
                  <a:pt x="9302" y="19515"/>
                  <a:pt x="9332" y="17691"/>
                  <a:pt x="7691" y="16050"/>
                </a:cubicBezTo>
                <a:cubicBezTo>
                  <a:pt x="6050" y="14378"/>
                  <a:pt x="1521" y="14165"/>
                  <a:pt x="1521" y="14165"/>
                </a:cubicBezTo>
                <a:lnTo>
                  <a:pt x="1521" y="14165"/>
                </a:lnTo>
                <a:cubicBezTo>
                  <a:pt x="1521" y="14165"/>
                  <a:pt x="1733" y="18664"/>
                  <a:pt x="3405" y="20336"/>
                </a:cubicBezTo>
                <a:cubicBezTo>
                  <a:pt x="4294" y="21225"/>
                  <a:pt x="5231" y="21623"/>
                  <a:pt x="6092" y="21623"/>
                </a:cubicBezTo>
                <a:cubicBezTo>
                  <a:pt x="6762" y="21623"/>
                  <a:pt x="7385" y="21382"/>
                  <a:pt x="7904" y="20944"/>
                </a:cubicBezTo>
                <a:lnTo>
                  <a:pt x="11916" y="25199"/>
                </a:lnTo>
                <a:lnTo>
                  <a:pt x="11764" y="32798"/>
                </a:lnTo>
                <a:lnTo>
                  <a:pt x="7569" y="28877"/>
                </a:lnTo>
                <a:cubicBezTo>
                  <a:pt x="8876" y="27509"/>
                  <a:pt x="8937" y="25412"/>
                  <a:pt x="7053" y="23558"/>
                </a:cubicBezTo>
                <a:cubicBezTo>
                  <a:pt x="5138" y="21673"/>
                  <a:pt x="1" y="21399"/>
                  <a:pt x="1" y="21399"/>
                </a:cubicBezTo>
                <a:lnTo>
                  <a:pt x="1" y="21399"/>
                </a:lnTo>
                <a:cubicBezTo>
                  <a:pt x="1" y="21400"/>
                  <a:pt x="214" y="26536"/>
                  <a:pt x="2128" y="28451"/>
                </a:cubicBezTo>
                <a:cubicBezTo>
                  <a:pt x="3139" y="29461"/>
                  <a:pt x="4216" y="29912"/>
                  <a:pt x="5210" y="29912"/>
                </a:cubicBezTo>
                <a:cubicBezTo>
                  <a:pt x="5979" y="29912"/>
                  <a:pt x="6698" y="29641"/>
                  <a:pt x="7296" y="29150"/>
                </a:cubicBezTo>
                <a:lnTo>
                  <a:pt x="11733" y="33892"/>
                </a:lnTo>
                <a:lnTo>
                  <a:pt x="11642" y="38907"/>
                </a:lnTo>
                <a:lnTo>
                  <a:pt x="13040" y="38907"/>
                </a:lnTo>
                <a:lnTo>
                  <a:pt x="12949" y="33862"/>
                </a:lnTo>
                <a:lnTo>
                  <a:pt x="17417" y="29120"/>
                </a:lnTo>
                <a:cubicBezTo>
                  <a:pt x="18003" y="29626"/>
                  <a:pt x="18717" y="29904"/>
                  <a:pt x="19486" y="29904"/>
                </a:cubicBezTo>
                <a:cubicBezTo>
                  <a:pt x="20471" y="29904"/>
                  <a:pt x="21546" y="29446"/>
                  <a:pt x="22554" y="28421"/>
                </a:cubicBezTo>
                <a:cubicBezTo>
                  <a:pt x="24469" y="26536"/>
                  <a:pt x="24712" y="21369"/>
                  <a:pt x="24712" y="21369"/>
                </a:cubicBezTo>
                <a:lnTo>
                  <a:pt x="24712" y="21369"/>
                </a:lnTo>
                <a:cubicBezTo>
                  <a:pt x="24712" y="21369"/>
                  <a:pt x="19545" y="21612"/>
                  <a:pt x="17630" y="23527"/>
                </a:cubicBezTo>
                <a:cubicBezTo>
                  <a:pt x="15746" y="25412"/>
                  <a:pt x="15806" y="27509"/>
                  <a:pt x="17114" y="28846"/>
                </a:cubicBezTo>
                <a:lnTo>
                  <a:pt x="12919" y="32798"/>
                </a:lnTo>
                <a:lnTo>
                  <a:pt x="12767" y="25199"/>
                </a:lnTo>
                <a:lnTo>
                  <a:pt x="16749" y="20974"/>
                </a:lnTo>
                <a:cubicBezTo>
                  <a:pt x="17263" y="21396"/>
                  <a:pt x="17880" y="21629"/>
                  <a:pt x="18542" y="21629"/>
                </a:cubicBezTo>
                <a:cubicBezTo>
                  <a:pt x="19408" y="21629"/>
                  <a:pt x="20352" y="21231"/>
                  <a:pt x="21247" y="20336"/>
                </a:cubicBezTo>
                <a:cubicBezTo>
                  <a:pt x="22919" y="18664"/>
                  <a:pt x="23132" y="14165"/>
                  <a:pt x="23132" y="14165"/>
                </a:cubicBezTo>
                <a:lnTo>
                  <a:pt x="23132" y="14165"/>
                </a:lnTo>
                <a:cubicBezTo>
                  <a:pt x="23132" y="14165"/>
                  <a:pt x="18633" y="14378"/>
                  <a:pt x="16962" y="16050"/>
                </a:cubicBezTo>
                <a:cubicBezTo>
                  <a:pt x="15290" y="17722"/>
                  <a:pt x="15351" y="19545"/>
                  <a:pt x="16506" y="20731"/>
                </a:cubicBezTo>
                <a:lnTo>
                  <a:pt x="12737" y="24287"/>
                </a:lnTo>
                <a:lnTo>
                  <a:pt x="12585" y="17965"/>
                </a:lnTo>
                <a:lnTo>
                  <a:pt x="16141" y="14165"/>
                </a:lnTo>
                <a:cubicBezTo>
                  <a:pt x="16594" y="14552"/>
                  <a:pt x="17141" y="14763"/>
                  <a:pt x="17727" y="14763"/>
                </a:cubicBezTo>
                <a:cubicBezTo>
                  <a:pt x="18478" y="14763"/>
                  <a:pt x="19294" y="14417"/>
                  <a:pt x="20062" y="13649"/>
                </a:cubicBezTo>
                <a:cubicBezTo>
                  <a:pt x="21490" y="12190"/>
                  <a:pt x="21673" y="8299"/>
                  <a:pt x="21673" y="8299"/>
                </a:cubicBezTo>
                <a:lnTo>
                  <a:pt x="21673" y="8299"/>
                </a:lnTo>
                <a:cubicBezTo>
                  <a:pt x="21673" y="8299"/>
                  <a:pt x="17782" y="8481"/>
                  <a:pt x="16323" y="9910"/>
                </a:cubicBezTo>
                <a:cubicBezTo>
                  <a:pt x="14895" y="11369"/>
                  <a:pt x="14955" y="12949"/>
                  <a:pt x="15928" y="13953"/>
                </a:cubicBezTo>
                <a:lnTo>
                  <a:pt x="12585" y="17114"/>
                </a:lnTo>
                <a:lnTo>
                  <a:pt x="12493" y="12129"/>
                </a:lnTo>
                <a:cubicBezTo>
                  <a:pt x="14591" y="12038"/>
                  <a:pt x="16293" y="10396"/>
                  <a:pt x="16293" y="7387"/>
                </a:cubicBezTo>
                <a:cubicBezTo>
                  <a:pt x="16293" y="4317"/>
                  <a:pt x="12341" y="1"/>
                  <a:pt x="12341" y="1"/>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979752" y="4445381"/>
            <a:ext cx="723301" cy="907042"/>
          </a:xfrm>
          <a:custGeom>
            <a:avLst/>
            <a:gdLst/>
            <a:ahLst/>
            <a:cxnLst/>
            <a:rect l="l" t="t" r="r" b="b"/>
            <a:pathLst>
              <a:path w="33740" h="42311" extrusionOk="0">
                <a:moveTo>
                  <a:pt x="28450" y="0"/>
                </a:moveTo>
                <a:cubicBezTo>
                  <a:pt x="28450" y="0"/>
                  <a:pt x="21672" y="2371"/>
                  <a:pt x="19909" y="5684"/>
                </a:cubicBezTo>
                <a:cubicBezTo>
                  <a:pt x="18177" y="8937"/>
                  <a:pt x="19028" y="11672"/>
                  <a:pt x="21247" y="12979"/>
                </a:cubicBezTo>
                <a:lnTo>
                  <a:pt x="18268" y="18298"/>
                </a:lnTo>
                <a:lnTo>
                  <a:pt x="16474" y="12949"/>
                </a:lnTo>
                <a:cubicBezTo>
                  <a:pt x="18116" y="12432"/>
                  <a:pt x="19089" y="10730"/>
                  <a:pt x="18359" y="8359"/>
                </a:cubicBezTo>
                <a:cubicBezTo>
                  <a:pt x="17660" y="5988"/>
                  <a:pt x="13556" y="3526"/>
                  <a:pt x="13556" y="3526"/>
                </a:cubicBezTo>
                <a:cubicBezTo>
                  <a:pt x="13556" y="3526"/>
                  <a:pt x="11490" y="7842"/>
                  <a:pt x="12219" y="10213"/>
                </a:cubicBezTo>
                <a:cubicBezTo>
                  <a:pt x="12793" y="12169"/>
                  <a:pt x="14060" y="13118"/>
                  <a:pt x="15426" y="13118"/>
                </a:cubicBezTo>
                <a:cubicBezTo>
                  <a:pt x="15652" y="13118"/>
                  <a:pt x="15881" y="13092"/>
                  <a:pt x="16110" y="13040"/>
                </a:cubicBezTo>
                <a:lnTo>
                  <a:pt x="17751" y="19180"/>
                </a:lnTo>
                <a:lnTo>
                  <a:pt x="13952" y="25928"/>
                </a:lnTo>
                <a:lnTo>
                  <a:pt x="11915" y="19940"/>
                </a:lnTo>
                <a:cubicBezTo>
                  <a:pt x="13830" y="19301"/>
                  <a:pt x="14955" y="17356"/>
                  <a:pt x="14104" y="14620"/>
                </a:cubicBezTo>
                <a:cubicBezTo>
                  <a:pt x="13283" y="11854"/>
                  <a:pt x="8541" y="8997"/>
                  <a:pt x="8541" y="8997"/>
                </a:cubicBezTo>
                <a:cubicBezTo>
                  <a:pt x="8541" y="8997"/>
                  <a:pt x="6170" y="13982"/>
                  <a:pt x="6991" y="16748"/>
                </a:cubicBezTo>
                <a:cubicBezTo>
                  <a:pt x="7679" y="19024"/>
                  <a:pt x="9197" y="20102"/>
                  <a:pt x="10801" y="20102"/>
                </a:cubicBezTo>
                <a:cubicBezTo>
                  <a:pt x="11040" y="20102"/>
                  <a:pt x="11280" y="20078"/>
                  <a:pt x="11520" y="20031"/>
                </a:cubicBezTo>
                <a:lnTo>
                  <a:pt x="13374" y="26931"/>
                </a:lnTo>
                <a:lnTo>
                  <a:pt x="8815" y="35016"/>
                </a:lnTo>
                <a:lnTo>
                  <a:pt x="6565" y="28329"/>
                </a:lnTo>
                <a:cubicBezTo>
                  <a:pt x="8754" y="27630"/>
                  <a:pt x="10031" y="25381"/>
                  <a:pt x="9088" y="22280"/>
                </a:cubicBezTo>
                <a:cubicBezTo>
                  <a:pt x="8116" y="19149"/>
                  <a:pt x="2705" y="15867"/>
                  <a:pt x="2705" y="15867"/>
                </a:cubicBezTo>
                <a:cubicBezTo>
                  <a:pt x="2705" y="15867"/>
                  <a:pt x="0" y="21551"/>
                  <a:pt x="942" y="24712"/>
                </a:cubicBezTo>
                <a:cubicBezTo>
                  <a:pt x="1728" y="27306"/>
                  <a:pt x="3418" y="28545"/>
                  <a:pt x="5233" y="28545"/>
                </a:cubicBezTo>
                <a:cubicBezTo>
                  <a:pt x="5523" y="28545"/>
                  <a:pt x="5816" y="28513"/>
                  <a:pt x="6110" y="28450"/>
                </a:cubicBezTo>
                <a:lnTo>
                  <a:pt x="8176" y="36141"/>
                </a:lnTo>
                <a:lnTo>
                  <a:pt x="5198" y="41490"/>
                </a:lnTo>
                <a:lnTo>
                  <a:pt x="6717" y="42311"/>
                </a:lnTo>
                <a:lnTo>
                  <a:pt x="9514" y="36870"/>
                </a:lnTo>
                <a:lnTo>
                  <a:pt x="17052" y="34317"/>
                </a:lnTo>
                <a:cubicBezTo>
                  <a:pt x="17652" y="35841"/>
                  <a:pt x="19060" y="36856"/>
                  <a:pt x="21008" y="36856"/>
                </a:cubicBezTo>
                <a:cubicBezTo>
                  <a:pt x="21624" y="36856"/>
                  <a:pt x="22294" y="36755"/>
                  <a:pt x="23010" y="36536"/>
                </a:cubicBezTo>
                <a:cubicBezTo>
                  <a:pt x="26171" y="35593"/>
                  <a:pt x="29393" y="30183"/>
                  <a:pt x="29393" y="30183"/>
                </a:cubicBezTo>
                <a:cubicBezTo>
                  <a:pt x="29393" y="30183"/>
                  <a:pt x="25270" y="28221"/>
                  <a:pt x="22094" y="28221"/>
                </a:cubicBezTo>
                <a:cubicBezTo>
                  <a:pt x="21541" y="28221"/>
                  <a:pt x="21016" y="28280"/>
                  <a:pt x="20548" y="28420"/>
                </a:cubicBezTo>
                <a:cubicBezTo>
                  <a:pt x="17417" y="29362"/>
                  <a:pt x="16262" y="31642"/>
                  <a:pt x="16900" y="33861"/>
                </a:cubicBezTo>
                <a:lnTo>
                  <a:pt x="10091" y="35715"/>
                </a:lnTo>
                <a:lnTo>
                  <a:pt x="14316" y="27447"/>
                </a:lnTo>
                <a:lnTo>
                  <a:pt x="21095" y="25168"/>
                </a:lnTo>
                <a:cubicBezTo>
                  <a:pt x="21626" y="26508"/>
                  <a:pt x="22859" y="27391"/>
                  <a:pt x="24568" y="27391"/>
                </a:cubicBezTo>
                <a:cubicBezTo>
                  <a:pt x="25108" y="27391"/>
                  <a:pt x="25695" y="27303"/>
                  <a:pt x="26323" y="27113"/>
                </a:cubicBezTo>
                <a:cubicBezTo>
                  <a:pt x="29089" y="26262"/>
                  <a:pt x="31916" y="21520"/>
                  <a:pt x="31916" y="21520"/>
                </a:cubicBezTo>
                <a:cubicBezTo>
                  <a:pt x="31916" y="21520"/>
                  <a:pt x="28332" y="19816"/>
                  <a:pt x="25556" y="19816"/>
                </a:cubicBezTo>
                <a:cubicBezTo>
                  <a:pt x="25058" y="19816"/>
                  <a:pt x="24586" y="19871"/>
                  <a:pt x="24165" y="20001"/>
                </a:cubicBezTo>
                <a:cubicBezTo>
                  <a:pt x="21399" y="20821"/>
                  <a:pt x="20426" y="22827"/>
                  <a:pt x="20973" y="24742"/>
                </a:cubicBezTo>
                <a:lnTo>
                  <a:pt x="14833" y="26384"/>
                </a:lnTo>
                <a:lnTo>
                  <a:pt x="18359" y="19514"/>
                </a:lnTo>
                <a:lnTo>
                  <a:pt x="24377" y="17478"/>
                </a:lnTo>
                <a:cubicBezTo>
                  <a:pt x="24842" y="18639"/>
                  <a:pt x="25911" y="19411"/>
                  <a:pt x="27407" y="19411"/>
                </a:cubicBezTo>
                <a:cubicBezTo>
                  <a:pt x="27868" y="19411"/>
                  <a:pt x="28369" y="19337"/>
                  <a:pt x="28906" y="19180"/>
                </a:cubicBezTo>
                <a:cubicBezTo>
                  <a:pt x="31277" y="18450"/>
                  <a:pt x="33739" y="14347"/>
                  <a:pt x="33739" y="14347"/>
                </a:cubicBezTo>
                <a:cubicBezTo>
                  <a:pt x="33739" y="14347"/>
                  <a:pt x="30621" y="12854"/>
                  <a:pt x="28211" y="12854"/>
                </a:cubicBezTo>
                <a:cubicBezTo>
                  <a:pt x="27785" y="12854"/>
                  <a:pt x="27382" y="12900"/>
                  <a:pt x="27022" y="13010"/>
                </a:cubicBezTo>
                <a:cubicBezTo>
                  <a:pt x="24651" y="13739"/>
                  <a:pt x="23800" y="15472"/>
                  <a:pt x="24256" y="17143"/>
                </a:cubicBezTo>
                <a:lnTo>
                  <a:pt x="18815" y="18602"/>
                </a:lnTo>
                <a:lnTo>
                  <a:pt x="18815" y="18602"/>
                </a:lnTo>
                <a:lnTo>
                  <a:pt x="21581" y="13162"/>
                </a:lnTo>
                <a:cubicBezTo>
                  <a:pt x="22233" y="13479"/>
                  <a:pt x="22921" y="13644"/>
                  <a:pt x="23613" y="13644"/>
                </a:cubicBezTo>
                <a:cubicBezTo>
                  <a:pt x="25373" y="13644"/>
                  <a:pt x="27155" y="12578"/>
                  <a:pt x="28420" y="10244"/>
                </a:cubicBezTo>
                <a:cubicBezTo>
                  <a:pt x="30213" y="6930"/>
                  <a:pt x="28450" y="0"/>
                  <a:pt x="28450"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312555" y="2481066"/>
            <a:ext cx="247180" cy="2757503"/>
          </a:xfrm>
          <a:custGeom>
            <a:avLst/>
            <a:gdLst/>
            <a:ahLst/>
            <a:cxnLst/>
            <a:rect l="l" t="t" r="r" b="b"/>
            <a:pathLst>
              <a:path w="7174" h="80032" extrusionOk="0">
                <a:moveTo>
                  <a:pt x="3435" y="0"/>
                </a:moveTo>
                <a:lnTo>
                  <a:pt x="0" y="77144"/>
                </a:lnTo>
                <a:cubicBezTo>
                  <a:pt x="2310" y="78269"/>
                  <a:pt x="4712" y="79241"/>
                  <a:pt x="7174" y="80032"/>
                </a:cubicBezTo>
                <a:lnTo>
                  <a:pt x="3648" y="0"/>
                </a:ln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9153766" flipH="1">
            <a:off x="4205380" y="4382053"/>
            <a:ext cx="2432850" cy="1222181"/>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805337" y="1586480"/>
            <a:ext cx="977608" cy="411940"/>
          </a:xfrm>
          <a:custGeom>
            <a:avLst/>
            <a:gdLst/>
            <a:ahLst/>
            <a:cxnLst/>
            <a:rect l="l" t="t" r="r" b="b"/>
            <a:pathLst>
              <a:path w="44865" h="18905" extrusionOk="0">
                <a:moveTo>
                  <a:pt x="19378" y="0"/>
                </a:moveTo>
                <a:cubicBezTo>
                  <a:pt x="17350" y="0"/>
                  <a:pt x="15515" y="1302"/>
                  <a:pt x="14864" y="3281"/>
                </a:cubicBezTo>
                <a:lnTo>
                  <a:pt x="14834" y="3281"/>
                </a:lnTo>
                <a:cubicBezTo>
                  <a:pt x="13375" y="3281"/>
                  <a:pt x="12098" y="4284"/>
                  <a:pt x="11794" y="5713"/>
                </a:cubicBezTo>
                <a:cubicBezTo>
                  <a:pt x="11554" y="5675"/>
                  <a:pt x="11314" y="5656"/>
                  <a:pt x="11077" y="5656"/>
                </a:cubicBezTo>
                <a:cubicBezTo>
                  <a:pt x="9210" y="5656"/>
                  <a:pt x="7480" y="6790"/>
                  <a:pt x="6779" y="8570"/>
                </a:cubicBezTo>
                <a:cubicBezTo>
                  <a:pt x="4773" y="9117"/>
                  <a:pt x="3314" y="10849"/>
                  <a:pt x="3071" y="12916"/>
                </a:cubicBezTo>
                <a:cubicBezTo>
                  <a:pt x="1" y="14345"/>
                  <a:pt x="1034" y="18904"/>
                  <a:pt x="4408" y="18904"/>
                </a:cubicBezTo>
                <a:lnTo>
                  <a:pt x="40549" y="18904"/>
                </a:lnTo>
                <a:cubicBezTo>
                  <a:pt x="43649" y="18904"/>
                  <a:pt x="44865" y="14892"/>
                  <a:pt x="42312" y="13159"/>
                </a:cubicBezTo>
                <a:lnTo>
                  <a:pt x="42342" y="13159"/>
                </a:lnTo>
                <a:cubicBezTo>
                  <a:pt x="42160" y="10485"/>
                  <a:pt x="39941" y="8387"/>
                  <a:pt x="37236" y="8387"/>
                </a:cubicBezTo>
                <a:lnTo>
                  <a:pt x="36932" y="8387"/>
                </a:lnTo>
                <a:cubicBezTo>
                  <a:pt x="36445" y="7779"/>
                  <a:pt x="35777" y="7354"/>
                  <a:pt x="35047" y="7111"/>
                </a:cubicBezTo>
                <a:lnTo>
                  <a:pt x="35047" y="6928"/>
                </a:lnTo>
                <a:cubicBezTo>
                  <a:pt x="35047" y="5591"/>
                  <a:pt x="34014" y="4497"/>
                  <a:pt x="32707" y="4406"/>
                </a:cubicBezTo>
                <a:cubicBezTo>
                  <a:pt x="32051" y="2915"/>
                  <a:pt x="30738" y="2233"/>
                  <a:pt x="29427" y="2233"/>
                </a:cubicBezTo>
                <a:cubicBezTo>
                  <a:pt x="27637" y="2233"/>
                  <a:pt x="25851" y="3502"/>
                  <a:pt x="25746" y="5713"/>
                </a:cubicBezTo>
                <a:cubicBezTo>
                  <a:pt x="25412" y="5439"/>
                  <a:pt x="24986" y="5317"/>
                  <a:pt x="24561" y="5317"/>
                </a:cubicBezTo>
                <a:cubicBezTo>
                  <a:pt x="24409" y="5317"/>
                  <a:pt x="24257" y="5348"/>
                  <a:pt x="24105" y="5378"/>
                </a:cubicBezTo>
                <a:cubicBezTo>
                  <a:pt x="24105" y="5165"/>
                  <a:pt x="24135" y="4953"/>
                  <a:pt x="24135" y="4740"/>
                </a:cubicBezTo>
                <a:cubicBezTo>
                  <a:pt x="24135" y="2399"/>
                  <a:pt x="22433" y="424"/>
                  <a:pt x="20123" y="59"/>
                </a:cubicBezTo>
                <a:cubicBezTo>
                  <a:pt x="19873" y="19"/>
                  <a:pt x="19624" y="0"/>
                  <a:pt x="19378"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299706" y="1998419"/>
            <a:ext cx="1185376" cy="499056"/>
          </a:xfrm>
          <a:custGeom>
            <a:avLst/>
            <a:gdLst/>
            <a:ahLst/>
            <a:cxnLst/>
            <a:rect l="l" t="t" r="r" b="b"/>
            <a:pathLst>
              <a:path w="54400" h="22903" extrusionOk="0">
                <a:moveTo>
                  <a:pt x="23438" y="1"/>
                </a:moveTo>
                <a:cubicBezTo>
                  <a:pt x="20987" y="1"/>
                  <a:pt x="18762" y="1589"/>
                  <a:pt x="18005" y="3996"/>
                </a:cubicBezTo>
                <a:lnTo>
                  <a:pt x="17944" y="3996"/>
                </a:lnTo>
                <a:cubicBezTo>
                  <a:pt x="16181" y="3996"/>
                  <a:pt x="14661" y="5212"/>
                  <a:pt x="14296" y="6945"/>
                </a:cubicBezTo>
                <a:cubicBezTo>
                  <a:pt x="14009" y="6901"/>
                  <a:pt x="13722" y="6879"/>
                  <a:pt x="13439" y="6879"/>
                </a:cubicBezTo>
                <a:cubicBezTo>
                  <a:pt x="11171" y="6879"/>
                  <a:pt x="9082" y="8245"/>
                  <a:pt x="8217" y="10379"/>
                </a:cubicBezTo>
                <a:cubicBezTo>
                  <a:pt x="5786" y="11048"/>
                  <a:pt x="4023" y="13145"/>
                  <a:pt x="3719" y="15638"/>
                </a:cubicBezTo>
                <a:cubicBezTo>
                  <a:pt x="0" y="17331"/>
                  <a:pt x="1213" y="22903"/>
                  <a:pt x="5294" y="22903"/>
                </a:cubicBezTo>
                <a:cubicBezTo>
                  <a:pt x="5316" y="22903"/>
                  <a:pt x="5338" y="22903"/>
                  <a:pt x="5360" y="22902"/>
                </a:cubicBezTo>
                <a:lnTo>
                  <a:pt x="49100" y="22902"/>
                </a:lnTo>
                <a:cubicBezTo>
                  <a:pt x="49123" y="22903"/>
                  <a:pt x="49146" y="22903"/>
                  <a:pt x="49169" y="22903"/>
                </a:cubicBezTo>
                <a:cubicBezTo>
                  <a:pt x="52917" y="22903"/>
                  <a:pt x="54399" y="17996"/>
                  <a:pt x="51227" y="15942"/>
                </a:cubicBezTo>
                <a:cubicBezTo>
                  <a:pt x="51014" y="12659"/>
                  <a:pt x="48309" y="10136"/>
                  <a:pt x="45027" y="10136"/>
                </a:cubicBezTo>
                <a:lnTo>
                  <a:pt x="44662" y="10136"/>
                </a:lnTo>
                <a:cubicBezTo>
                  <a:pt x="44054" y="9407"/>
                  <a:pt x="43264" y="8890"/>
                  <a:pt x="42382" y="8616"/>
                </a:cubicBezTo>
                <a:cubicBezTo>
                  <a:pt x="42382" y="8525"/>
                  <a:pt x="42382" y="8464"/>
                  <a:pt x="42382" y="8404"/>
                </a:cubicBezTo>
                <a:cubicBezTo>
                  <a:pt x="42382" y="6793"/>
                  <a:pt x="41136" y="5455"/>
                  <a:pt x="39525" y="5303"/>
                </a:cubicBezTo>
                <a:cubicBezTo>
                  <a:pt x="38718" y="3574"/>
                  <a:pt x="37160" y="2778"/>
                  <a:pt x="35607" y="2778"/>
                </a:cubicBezTo>
                <a:cubicBezTo>
                  <a:pt x="33476" y="2778"/>
                  <a:pt x="31355" y="4277"/>
                  <a:pt x="31196" y="6914"/>
                </a:cubicBezTo>
                <a:cubicBezTo>
                  <a:pt x="30771" y="6610"/>
                  <a:pt x="30254" y="6458"/>
                  <a:pt x="29737" y="6458"/>
                </a:cubicBezTo>
                <a:cubicBezTo>
                  <a:pt x="29555" y="6458"/>
                  <a:pt x="29342" y="6489"/>
                  <a:pt x="29160" y="6519"/>
                </a:cubicBezTo>
                <a:cubicBezTo>
                  <a:pt x="29190" y="6276"/>
                  <a:pt x="29221" y="6002"/>
                  <a:pt x="29221" y="5759"/>
                </a:cubicBezTo>
                <a:cubicBezTo>
                  <a:pt x="29221" y="2902"/>
                  <a:pt x="27154" y="501"/>
                  <a:pt x="24357" y="75"/>
                </a:cubicBezTo>
                <a:cubicBezTo>
                  <a:pt x="24049" y="25"/>
                  <a:pt x="23742" y="1"/>
                  <a:pt x="23438" y="1"/>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196253" y="226245"/>
            <a:ext cx="1138549" cy="508688"/>
          </a:xfrm>
          <a:custGeom>
            <a:avLst/>
            <a:gdLst/>
            <a:ahLst/>
            <a:cxnLst/>
            <a:rect l="l" t="t" r="r" b="b"/>
            <a:pathLst>
              <a:path w="52251" h="23345" extrusionOk="0">
                <a:moveTo>
                  <a:pt x="52251" y="18694"/>
                </a:moveTo>
                <a:cubicBezTo>
                  <a:pt x="52251" y="15837"/>
                  <a:pt x="49363" y="13892"/>
                  <a:pt x="46719" y="14956"/>
                </a:cubicBezTo>
                <a:cubicBezTo>
                  <a:pt x="46445" y="14712"/>
                  <a:pt x="46141" y="14500"/>
                  <a:pt x="45807" y="14348"/>
                </a:cubicBezTo>
                <a:cubicBezTo>
                  <a:pt x="46749" y="12433"/>
                  <a:pt x="45716" y="10123"/>
                  <a:pt x="43649" y="9606"/>
                </a:cubicBezTo>
                <a:cubicBezTo>
                  <a:pt x="42463" y="5776"/>
                  <a:pt x="38907" y="3192"/>
                  <a:pt x="34925" y="3192"/>
                </a:cubicBezTo>
                <a:cubicBezTo>
                  <a:pt x="34044" y="3192"/>
                  <a:pt x="33193" y="3314"/>
                  <a:pt x="32372" y="3557"/>
                </a:cubicBezTo>
                <a:cubicBezTo>
                  <a:pt x="31612" y="1"/>
                  <a:pt x="26414" y="457"/>
                  <a:pt x="26262" y="4074"/>
                </a:cubicBezTo>
                <a:cubicBezTo>
                  <a:pt x="22311" y="2463"/>
                  <a:pt x="17964" y="5259"/>
                  <a:pt x="17782" y="9545"/>
                </a:cubicBezTo>
                <a:cubicBezTo>
                  <a:pt x="16475" y="10031"/>
                  <a:pt x="15350" y="10943"/>
                  <a:pt x="14621" y="12159"/>
                </a:cubicBezTo>
                <a:cubicBezTo>
                  <a:pt x="14165" y="12007"/>
                  <a:pt x="13648" y="11946"/>
                  <a:pt x="13162" y="11946"/>
                </a:cubicBezTo>
                <a:cubicBezTo>
                  <a:pt x="12159" y="11946"/>
                  <a:pt x="11186" y="12220"/>
                  <a:pt x="10335" y="12767"/>
                </a:cubicBezTo>
                <a:cubicBezTo>
                  <a:pt x="7204" y="10031"/>
                  <a:pt x="2280" y="11490"/>
                  <a:pt x="1125" y="15503"/>
                </a:cubicBezTo>
                <a:cubicBezTo>
                  <a:pt x="0" y="19515"/>
                  <a:pt x="3435" y="23345"/>
                  <a:pt x="7539" y="22646"/>
                </a:cubicBezTo>
                <a:cubicBezTo>
                  <a:pt x="7721" y="22706"/>
                  <a:pt x="7903" y="22737"/>
                  <a:pt x="8086" y="22737"/>
                </a:cubicBezTo>
                <a:lnTo>
                  <a:pt x="48573" y="22737"/>
                </a:lnTo>
                <a:cubicBezTo>
                  <a:pt x="48816" y="22737"/>
                  <a:pt x="49059" y="22676"/>
                  <a:pt x="49272" y="22585"/>
                </a:cubicBezTo>
                <a:cubicBezTo>
                  <a:pt x="51035" y="22099"/>
                  <a:pt x="52251" y="20518"/>
                  <a:pt x="52251" y="18694"/>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157317" y="1709421"/>
            <a:ext cx="909406" cy="380867"/>
          </a:xfrm>
          <a:custGeom>
            <a:avLst/>
            <a:gdLst/>
            <a:ahLst/>
            <a:cxnLst/>
            <a:rect l="l" t="t" r="r" b="b"/>
            <a:pathLst>
              <a:path w="41735" h="17479" extrusionOk="0">
                <a:moveTo>
                  <a:pt x="39150" y="12250"/>
                </a:moveTo>
                <a:cubicBezTo>
                  <a:pt x="38968" y="10427"/>
                  <a:pt x="37479" y="8968"/>
                  <a:pt x="35624" y="8876"/>
                </a:cubicBezTo>
                <a:cubicBezTo>
                  <a:pt x="34348" y="3010"/>
                  <a:pt x="26293" y="2220"/>
                  <a:pt x="23922" y="7752"/>
                </a:cubicBezTo>
                <a:cubicBezTo>
                  <a:pt x="23010" y="6901"/>
                  <a:pt x="21825" y="6414"/>
                  <a:pt x="20579" y="6445"/>
                </a:cubicBezTo>
                <a:cubicBezTo>
                  <a:pt x="20366" y="6414"/>
                  <a:pt x="20123" y="6445"/>
                  <a:pt x="19910" y="6475"/>
                </a:cubicBezTo>
                <a:cubicBezTo>
                  <a:pt x="19272" y="2676"/>
                  <a:pt x="15806" y="1"/>
                  <a:pt x="11946" y="305"/>
                </a:cubicBezTo>
                <a:cubicBezTo>
                  <a:pt x="8116" y="639"/>
                  <a:pt x="5138" y="3861"/>
                  <a:pt x="5168" y="7752"/>
                </a:cubicBezTo>
                <a:cubicBezTo>
                  <a:pt x="5168" y="8147"/>
                  <a:pt x="5198" y="8572"/>
                  <a:pt x="5259" y="8998"/>
                </a:cubicBezTo>
                <a:cubicBezTo>
                  <a:pt x="3739" y="9363"/>
                  <a:pt x="2584" y="10700"/>
                  <a:pt x="2463" y="12281"/>
                </a:cubicBezTo>
                <a:cubicBezTo>
                  <a:pt x="1065" y="12372"/>
                  <a:pt x="1" y="13557"/>
                  <a:pt x="31" y="14956"/>
                </a:cubicBezTo>
                <a:cubicBezTo>
                  <a:pt x="92" y="16384"/>
                  <a:pt x="1247" y="17478"/>
                  <a:pt x="2645" y="17478"/>
                </a:cubicBezTo>
                <a:lnTo>
                  <a:pt x="39120" y="17478"/>
                </a:lnTo>
                <a:cubicBezTo>
                  <a:pt x="40579" y="17478"/>
                  <a:pt x="41734" y="16293"/>
                  <a:pt x="41734" y="14864"/>
                </a:cubicBezTo>
                <a:cubicBezTo>
                  <a:pt x="41734" y="13436"/>
                  <a:pt x="40579" y="12250"/>
                  <a:pt x="39120" y="12250"/>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476481" y="1273088"/>
            <a:ext cx="723275" cy="761669"/>
          </a:xfrm>
          <a:custGeom>
            <a:avLst/>
            <a:gdLst/>
            <a:ahLst/>
            <a:cxnLst/>
            <a:rect l="l" t="t" r="r" b="b"/>
            <a:pathLst>
              <a:path w="33193" h="34955" extrusionOk="0">
                <a:moveTo>
                  <a:pt x="16597" y="0"/>
                </a:moveTo>
                <a:cubicBezTo>
                  <a:pt x="18846" y="7173"/>
                  <a:pt x="21490" y="7265"/>
                  <a:pt x="26840" y="3344"/>
                </a:cubicBezTo>
                <a:cubicBezTo>
                  <a:pt x="24439" y="10486"/>
                  <a:pt x="26567" y="12067"/>
                  <a:pt x="33193" y="12067"/>
                </a:cubicBezTo>
                <a:cubicBezTo>
                  <a:pt x="27083" y="16444"/>
                  <a:pt x="27813" y="18967"/>
                  <a:pt x="33193" y="22888"/>
                </a:cubicBezTo>
                <a:cubicBezTo>
                  <a:pt x="25655" y="22797"/>
                  <a:pt x="24804" y="25289"/>
                  <a:pt x="26840" y="31611"/>
                </a:cubicBezTo>
                <a:cubicBezTo>
                  <a:pt x="20822" y="27113"/>
                  <a:pt x="18633" y="28602"/>
                  <a:pt x="16597" y="34955"/>
                </a:cubicBezTo>
                <a:cubicBezTo>
                  <a:pt x="14347" y="27782"/>
                  <a:pt x="11703" y="27690"/>
                  <a:pt x="6323" y="31611"/>
                </a:cubicBezTo>
                <a:cubicBezTo>
                  <a:pt x="8724" y="24468"/>
                  <a:pt x="6627" y="22888"/>
                  <a:pt x="1" y="22888"/>
                </a:cubicBezTo>
                <a:cubicBezTo>
                  <a:pt x="6110" y="18511"/>
                  <a:pt x="5381" y="15988"/>
                  <a:pt x="1" y="12067"/>
                </a:cubicBezTo>
                <a:cubicBezTo>
                  <a:pt x="7508" y="12158"/>
                  <a:pt x="8390" y="9666"/>
                  <a:pt x="6323" y="3344"/>
                </a:cubicBezTo>
                <a:cubicBezTo>
                  <a:pt x="12372" y="7842"/>
                  <a:pt x="14530" y="6353"/>
                  <a:pt x="16597" y="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620207" y="1436010"/>
            <a:ext cx="435822" cy="435822"/>
          </a:xfrm>
          <a:custGeom>
            <a:avLst/>
            <a:gdLst/>
            <a:ahLst/>
            <a:cxnLst/>
            <a:rect l="l" t="t" r="r" b="b"/>
            <a:pathLst>
              <a:path w="20001" h="20001" extrusionOk="0">
                <a:moveTo>
                  <a:pt x="20001" y="10000"/>
                </a:moveTo>
                <a:cubicBezTo>
                  <a:pt x="20001" y="15532"/>
                  <a:pt x="15533" y="20001"/>
                  <a:pt x="10001" y="20001"/>
                </a:cubicBezTo>
                <a:cubicBezTo>
                  <a:pt x="4469" y="20001"/>
                  <a:pt x="1" y="15532"/>
                  <a:pt x="1" y="10000"/>
                </a:cubicBezTo>
                <a:cubicBezTo>
                  <a:pt x="1" y="4468"/>
                  <a:pt x="4469" y="0"/>
                  <a:pt x="10001" y="0"/>
                </a:cubicBezTo>
                <a:cubicBezTo>
                  <a:pt x="15533" y="0"/>
                  <a:pt x="20001" y="4468"/>
                  <a:pt x="20001" y="1000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694380" y="1510182"/>
            <a:ext cx="287475" cy="287475"/>
          </a:xfrm>
          <a:custGeom>
            <a:avLst/>
            <a:gdLst/>
            <a:ahLst/>
            <a:cxnLst/>
            <a:rect l="l" t="t" r="r" b="b"/>
            <a:pathLst>
              <a:path w="13193" h="13193" extrusionOk="0">
                <a:moveTo>
                  <a:pt x="13193" y="6596"/>
                </a:moveTo>
                <a:cubicBezTo>
                  <a:pt x="13193" y="10244"/>
                  <a:pt x="10244" y="13192"/>
                  <a:pt x="6597" y="13192"/>
                </a:cubicBezTo>
                <a:cubicBezTo>
                  <a:pt x="2949" y="13192"/>
                  <a:pt x="1" y="10244"/>
                  <a:pt x="1" y="6596"/>
                </a:cubicBezTo>
                <a:cubicBezTo>
                  <a:pt x="1" y="2949"/>
                  <a:pt x="2949" y="1"/>
                  <a:pt x="6597" y="1"/>
                </a:cubicBezTo>
                <a:cubicBezTo>
                  <a:pt x="10244" y="1"/>
                  <a:pt x="13193" y="2949"/>
                  <a:pt x="13193" y="6596"/>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016194" y="272114"/>
            <a:ext cx="839176" cy="359666"/>
          </a:xfrm>
          <a:custGeom>
            <a:avLst/>
            <a:gdLst/>
            <a:ahLst/>
            <a:cxnLst/>
            <a:rect l="l" t="t" r="r" b="b"/>
            <a:pathLst>
              <a:path w="38512" h="16506" extrusionOk="0">
                <a:moveTo>
                  <a:pt x="36293" y="11551"/>
                </a:moveTo>
                <a:cubicBezTo>
                  <a:pt x="36141" y="9241"/>
                  <a:pt x="34226" y="7447"/>
                  <a:pt x="31885" y="7447"/>
                </a:cubicBezTo>
                <a:lnTo>
                  <a:pt x="31642" y="7447"/>
                </a:lnTo>
                <a:cubicBezTo>
                  <a:pt x="31217" y="6930"/>
                  <a:pt x="30670" y="6566"/>
                  <a:pt x="30031" y="6353"/>
                </a:cubicBezTo>
                <a:lnTo>
                  <a:pt x="30031" y="6201"/>
                </a:lnTo>
                <a:cubicBezTo>
                  <a:pt x="30031" y="5076"/>
                  <a:pt x="29150" y="4104"/>
                  <a:pt x="28025" y="4012"/>
                </a:cubicBezTo>
                <a:cubicBezTo>
                  <a:pt x="26688" y="1003"/>
                  <a:pt x="22189" y="1854"/>
                  <a:pt x="22068" y="5168"/>
                </a:cubicBezTo>
                <a:cubicBezTo>
                  <a:pt x="21642" y="4864"/>
                  <a:pt x="21125" y="4772"/>
                  <a:pt x="20639" y="4894"/>
                </a:cubicBezTo>
                <a:cubicBezTo>
                  <a:pt x="20669" y="4712"/>
                  <a:pt x="20669" y="4529"/>
                  <a:pt x="20669" y="4347"/>
                </a:cubicBezTo>
                <a:cubicBezTo>
                  <a:pt x="20669" y="2341"/>
                  <a:pt x="19210" y="639"/>
                  <a:pt x="17235" y="304"/>
                </a:cubicBezTo>
                <a:cubicBezTo>
                  <a:pt x="15259" y="0"/>
                  <a:pt x="13344" y="1186"/>
                  <a:pt x="12736" y="3101"/>
                </a:cubicBezTo>
                <a:lnTo>
                  <a:pt x="12706" y="3101"/>
                </a:lnTo>
                <a:cubicBezTo>
                  <a:pt x="11460" y="3101"/>
                  <a:pt x="10365" y="3952"/>
                  <a:pt x="10092" y="5168"/>
                </a:cubicBezTo>
                <a:cubicBezTo>
                  <a:pt x="9909" y="5137"/>
                  <a:pt x="9697" y="5137"/>
                  <a:pt x="9514" y="5137"/>
                </a:cubicBezTo>
                <a:cubicBezTo>
                  <a:pt x="7873" y="5137"/>
                  <a:pt x="6414" y="6110"/>
                  <a:pt x="5806" y="7599"/>
                </a:cubicBezTo>
                <a:cubicBezTo>
                  <a:pt x="4073" y="8086"/>
                  <a:pt x="2827" y="9575"/>
                  <a:pt x="2614" y="11338"/>
                </a:cubicBezTo>
                <a:cubicBezTo>
                  <a:pt x="0" y="12554"/>
                  <a:pt x="882" y="16475"/>
                  <a:pt x="3769" y="16505"/>
                </a:cubicBezTo>
                <a:lnTo>
                  <a:pt x="34773" y="16505"/>
                </a:lnTo>
                <a:cubicBezTo>
                  <a:pt x="37448" y="16505"/>
                  <a:pt x="38512" y="13040"/>
                  <a:pt x="36293" y="11551"/>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868713" y="464573"/>
            <a:ext cx="850850" cy="359653"/>
          </a:xfrm>
          <a:custGeom>
            <a:avLst/>
            <a:gdLst/>
            <a:ahLst/>
            <a:cxnLst/>
            <a:rect l="l" t="t" r="r" b="b"/>
            <a:pathLst>
              <a:path w="48330" h="20429" extrusionOk="0">
                <a:moveTo>
                  <a:pt x="20826" y="1"/>
                </a:moveTo>
                <a:cubicBezTo>
                  <a:pt x="18642" y="1"/>
                  <a:pt x="16629" y="1402"/>
                  <a:pt x="15927" y="3559"/>
                </a:cubicBezTo>
                <a:lnTo>
                  <a:pt x="15897" y="3559"/>
                </a:lnTo>
                <a:cubicBezTo>
                  <a:pt x="14316" y="3559"/>
                  <a:pt x="12949" y="4654"/>
                  <a:pt x="12614" y="6173"/>
                </a:cubicBezTo>
                <a:cubicBezTo>
                  <a:pt x="12371" y="6143"/>
                  <a:pt x="12128" y="6143"/>
                  <a:pt x="11854" y="6113"/>
                </a:cubicBezTo>
                <a:cubicBezTo>
                  <a:pt x="9818" y="6143"/>
                  <a:pt x="7994" y="7359"/>
                  <a:pt x="7234" y="9243"/>
                </a:cubicBezTo>
                <a:cubicBezTo>
                  <a:pt x="5046" y="9882"/>
                  <a:pt x="3465" y="11736"/>
                  <a:pt x="3222" y="13985"/>
                </a:cubicBezTo>
                <a:cubicBezTo>
                  <a:pt x="0" y="15535"/>
                  <a:pt x="1064" y="20399"/>
                  <a:pt x="4681" y="20429"/>
                </a:cubicBezTo>
                <a:lnTo>
                  <a:pt x="43648" y="20429"/>
                </a:lnTo>
                <a:cubicBezTo>
                  <a:pt x="46992" y="20429"/>
                  <a:pt x="48329" y="16082"/>
                  <a:pt x="45563" y="14228"/>
                </a:cubicBezTo>
                <a:cubicBezTo>
                  <a:pt x="45350" y="11310"/>
                  <a:pt x="42949" y="9061"/>
                  <a:pt x="40031" y="9061"/>
                </a:cubicBezTo>
                <a:lnTo>
                  <a:pt x="39727" y="9061"/>
                </a:lnTo>
                <a:cubicBezTo>
                  <a:pt x="39180" y="8423"/>
                  <a:pt x="38481" y="7936"/>
                  <a:pt x="37691" y="7693"/>
                </a:cubicBezTo>
                <a:lnTo>
                  <a:pt x="37691" y="7511"/>
                </a:lnTo>
                <a:cubicBezTo>
                  <a:pt x="37691" y="6082"/>
                  <a:pt x="36596" y="4866"/>
                  <a:pt x="35168" y="4745"/>
                </a:cubicBezTo>
                <a:cubicBezTo>
                  <a:pt x="34462" y="3152"/>
                  <a:pt x="33044" y="2423"/>
                  <a:pt x="31632" y="2423"/>
                </a:cubicBezTo>
                <a:cubicBezTo>
                  <a:pt x="29701" y="2423"/>
                  <a:pt x="27778" y="3786"/>
                  <a:pt x="27690" y="6173"/>
                </a:cubicBezTo>
                <a:cubicBezTo>
                  <a:pt x="27295" y="5900"/>
                  <a:pt x="26839" y="5748"/>
                  <a:pt x="26383" y="5748"/>
                </a:cubicBezTo>
                <a:cubicBezTo>
                  <a:pt x="26232" y="5778"/>
                  <a:pt x="26049" y="5778"/>
                  <a:pt x="25867" y="5809"/>
                </a:cubicBezTo>
                <a:cubicBezTo>
                  <a:pt x="26262" y="3195"/>
                  <a:pt x="24529" y="702"/>
                  <a:pt x="21946" y="125"/>
                </a:cubicBezTo>
                <a:cubicBezTo>
                  <a:pt x="21571" y="41"/>
                  <a:pt x="21196" y="1"/>
                  <a:pt x="20826" y="1"/>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579660" y="1373121"/>
            <a:ext cx="2098922" cy="2125854"/>
          </a:xfrm>
          <a:custGeom>
            <a:avLst/>
            <a:gdLst/>
            <a:ahLst/>
            <a:cxnLst/>
            <a:rect l="l" t="t" r="r" b="b"/>
            <a:pathLst>
              <a:path w="96325" h="97561" extrusionOk="0">
                <a:moveTo>
                  <a:pt x="15401" y="0"/>
                </a:moveTo>
                <a:cubicBezTo>
                  <a:pt x="15295" y="0"/>
                  <a:pt x="15197" y="20"/>
                  <a:pt x="15107" y="60"/>
                </a:cubicBezTo>
                <a:cubicBezTo>
                  <a:pt x="12949" y="1033"/>
                  <a:pt x="16475" y="13495"/>
                  <a:pt x="22980" y="27933"/>
                </a:cubicBezTo>
                <a:cubicBezTo>
                  <a:pt x="27448" y="37872"/>
                  <a:pt x="32159" y="46140"/>
                  <a:pt x="35351" y="50031"/>
                </a:cubicBezTo>
                <a:cubicBezTo>
                  <a:pt x="34104" y="51338"/>
                  <a:pt x="33831" y="53344"/>
                  <a:pt x="34712" y="54924"/>
                </a:cubicBezTo>
                <a:cubicBezTo>
                  <a:pt x="30548" y="57842"/>
                  <a:pt x="23861" y="64469"/>
                  <a:pt x="16961" y="72706"/>
                </a:cubicBezTo>
                <a:cubicBezTo>
                  <a:pt x="6779" y="84834"/>
                  <a:pt x="0" y="95867"/>
                  <a:pt x="1794" y="97387"/>
                </a:cubicBezTo>
                <a:cubicBezTo>
                  <a:pt x="1934" y="97504"/>
                  <a:pt x="2121" y="97561"/>
                  <a:pt x="2352" y="97561"/>
                </a:cubicBezTo>
                <a:cubicBezTo>
                  <a:pt x="5114" y="97561"/>
                  <a:pt x="14098" y="89371"/>
                  <a:pt x="23496" y="78177"/>
                </a:cubicBezTo>
                <a:cubicBezTo>
                  <a:pt x="30639" y="69666"/>
                  <a:pt x="36111" y="61672"/>
                  <a:pt x="38117" y="57143"/>
                </a:cubicBezTo>
                <a:cubicBezTo>
                  <a:pt x="38225" y="57152"/>
                  <a:pt x="38333" y="57156"/>
                  <a:pt x="38440" y="57156"/>
                </a:cubicBezTo>
                <a:cubicBezTo>
                  <a:pt x="39872" y="57156"/>
                  <a:pt x="41214" y="56412"/>
                  <a:pt x="41977" y="55167"/>
                </a:cubicBezTo>
                <a:cubicBezTo>
                  <a:pt x="46536" y="57022"/>
                  <a:pt x="56081" y="58937"/>
                  <a:pt x="67145" y="60061"/>
                </a:cubicBezTo>
                <a:cubicBezTo>
                  <a:pt x="73118" y="60661"/>
                  <a:pt x="78689" y="60950"/>
                  <a:pt x="83316" y="60950"/>
                </a:cubicBezTo>
                <a:cubicBezTo>
                  <a:pt x="90886" y="60950"/>
                  <a:pt x="95930" y="60176"/>
                  <a:pt x="96081" y="58724"/>
                </a:cubicBezTo>
                <a:cubicBezTo>
                  <a:pt x="96324" y="56353"/>
                  <a:pt x="83741" y="53192"/>
                  <a:pt x="68026" y="51581"/>
                </a:cubicBezTo>
                <a:cubicBezTo>
                  <a:pt x="62125" y="50984"/>
                  <a:pt x="56618" y="50704"/>
                  <a:pt x="52025" y="50704"/>
                </a:cubicBezTo>
                <a:cubicBezTo>
                  <a:pt x="47960" y="50704"/>
                  <a:pt x="44611" y="50924"/>
                  <a:pt x="42342" y="51338"/>
                </a:cubicBezTo>
                <a:cubicBezTo>
                  <a:pt x="41795" y="49970"/>
                  <a:pt x="40548" y="48997"/>
                  <a:pt x="39089" y="48754"/>
                </a:cubicBezTo>
                <a:cubicBezTo>
                  <a:pt x="38421" y="43891"/>
                  <a:pt x="35320" y="34650"/>
                  <a:pt x="30731" y="24438"/>
                </a:cubicBezTo>
                <a:cubicBezTo>
                  <a:pt x="24525" y="10599"/>
                  <a:pt x="17845" y="0"/>
                  <a:pt x="15401"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867300" y="908349"/>
            <a:ext cx="1432409" cy="604716"/>
          </a:xfrm>
          <a:custGeom>
            <a:avLst/>
            <a:gdLst/>
            <a:ahLst/>
            <a:cxnLst/>
            <a:rect l="l" t="t" r="r" b="b"/>
            <a:pathLst>
              <a:path w="65737" h="27752" extrusionOk="0">
                <a:moveTo>
                  <a:pt x="28339" y="1"/>
                </a:moveTo>
                <a:cubicBezTo>
                  <a:pt x="25404" y="1"/>
                  <a:pt x="22710" y="1907"/>
                  <a:pt x="21754" y="4802"/>
                </a:cubicBezTo>
                <a:lnTo>
                  <a:pt x="21693" y="4802"/>
                </a:lnTo>
                <a:cubicBezTo>
                  <a:pt x="19565" y="4833"/>
                  <a:pt x="17741" y="6292"/>
                  <a:pt x="17255" y="8359"/>
                </a:cubicBezTo>
                <a:cubicBezTo>
                  <a:pt x="16921" y="8328"/>
                  <a:pt x="16586" y="8298"/>
                  <a:pt x="16252" y="8298"/>
                </a:cubicBezTo>
                <a:cubicBezTo>
                  <a:pt x="13486" y="8298"/>
                  <a:pt x="10994" y="9970"/>
                  <a:pt x="9930" y="12553"/>
                </a:cubicBezTo>
                <a:cubicBezTo>
                  <a:pt x="7012" y="13374"/>
                  <a:pt x="4854" y="15897"/>
                  <a:pt x="4519" y="18936"/>
                </a:cubicBezTo>
                <a:cubicBezTo>
                  <a:pt x="0" y="20999"/>
                  <a:pt x="1473" y="27751"/>
                  <a:pt x="6431" y="27751"/>
                </a:cubicBezTo>
                <a:cubicBezTo>
                  <a:pt x="6442" y="27751"/>
                  <a:pt x="6453" y="27751"/>
                  <a:pt x="6465" y="27751"/>
                </a:cubicBezTo>
                <a:lnTo>
                  <a:pt x="59384" y="27751"/>
                </a:lnTo>
                <a:cubicBezTo>
                  <a:pt x="63943" y="27751"/>
                  <a:pt x="65736" y="21885"/>
                  <a:pt x="61967" y="19331"/>
                </a:cubicBezTo>
                <a:lnTo>
                  <a:pt x="61967" y="19301"/>
                </a:lnTo>
                <a:cubicBezTo>
                  <a:pt x="61724" y="15350"/>
                  <a:pt x="58441" y="12280"/>
                  <a:pt x="54490" y="12280"/>
                </a:cubicBezTo>
                <a:lnTo>
                  <a:pt x="54034" y="12280"/>
                </a:lnTo>
                <a:cubicBezTo>
                  <a:pt x="53335" y="11429"/>
                  <a:pt x="52362" y="10790"/>
                  <a:pt x="51298" y="10456"/>
                </a:cubicBezTo>
                <a:lnTo>
                  <a:pt x="51298" y="10182"/>
                </a:lnTo>
                <a:cubicBezTo>
                  <a:pt x="51268" y="8237"/>
                  <a:pt x="49809" y="6626"/>
                  <a:pt x="47864" y="6444"/>
                </a:cubicBezTo>
                <a:cubicBezTo>
                  <a:pt x="46900" y="4298"/>
                  <a:pt x="44991" y="3314"/>
                  <a:pt x="43085" y="3314"/>
                </a:cubicBezTo>
                <a:cubicBezTo>
                  <a:pt x="40483" y="3314"/>
                  <a:pt x="37887" y="5148"/>
                  <a:pt x="37711" y="8359"/>
                </a:cubicBezTo>
                <a:cubicBezTo>
                  <a:pt x="37178" y="7981"/>
                  <a:pt x="36564" y="7798"/>
                  <a:pt x="35940" y="7798"/>
                </a:cubicBezTo>
                <a:cubicBezTo>
                  <a:pt x="35710" y="7798"/>
                  <a:pt x="35479" y="7823"/>
                  <a:pt x="35249" y="7872"/>
                </a:cubicBezTo>
                <a:cubicBezTo>
                  <a:pt x="35736" y="4316"/>
                  <a:pt x="33426" y="973"/>
                  <a:pt x="29900" y="182"/>
                </a:cubicBezTo>
                <a:cubicBezTo>
                  <a:pt x="29377" y="60"/>
                  <a:pt x="28854" y="1"/>
                  <a:pt x="28339" y="1"/>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18275" y="-375325"/>
            <a:ext cx="5930825" cy="6035713"/>
          </a:xfrm>
          <a:custGeom>
            <a:avLst/>
            <a:gdLst/>
            <a:ahLst/>
            <a:cxnLst/>
            <a:rect l="l" t="t" r="r" b="b"/>
            <a:pathLst>
              <a:path w="237233" h="228929" extrusionOk="0">
                <a:moveTo>
                  <a:pt x="207323" y="16584"/>
                </a:moveTo>
                <a:cubicBezTo>
                  <a:pt x="219713" y="25774"/>
                  <a:pt x="229802" y="50132"/>
                  <a:pt x="230677" y="67814"/>
                </a:cubicBezTo>
                <a:cubicBezTo>
                  <a:pt x="231552" y="85496"/>
                  <a:pt x="211658" y="102836"/>
                  <a:pt x="212572" y="122678"/>
                </a:cubicBezTo>
                <a:cubicBezTo>
                  <a:pt x="213487" y="142521"/>
                  <a:pt x="236536" y="171039"/>
                  <a:pt x="236164" y="186869"/>
                </a:cubicBezTo>
                <a:cubicBezTo>
                  <a:pt x="235792" y="202699"/>
                  <a:pt x="245963" y="213671"/>
                  <a:pt x="210341" y="217660"/>
                </a:cubicBezTo>
                <a:cubicBezTo>
                  <a:pt x="174719" y="221649"/>
                  <a:pt x="54436" y="244498"/>
                  <a:pt x="22432" y="210802"/>
                </a:cubicBezTo>
                <a:cubicBezTo>
                  <a:pt x="-9572" y="177106"/>
                  <a:pt x="-4000" y="48507"/>
                  <a:pt x="18317" y="15486"/>
                </a:cubicBezTo>
                <a:cubicBezTo>
                  <a:pt x="40635" y="-17535"/>
                  <a:pt x="124836" y="12493"/>
                  <a:pt x="156337" y="12676"/>
                </a:cubicBezTo>
                <a:cubicBezTo>
                  <a:pt x="187838" y="12859"/>
                  <a:pt x="194933" y="7394"/>
                  <a:pt x="207323" y="16584"/>
                </a:cubicBezTo>
                <a:close/>
              </a:path>
            </a:pathLst>
          </a:custGeom>
          <a:solidFill>
            <a:schemeClr val="lt1"/>
          </a:solidFill>
          <a:ln>
            <a:noFill/>
          </a:ln>
          <a:effectLst>
            <a:outerShdw blurRad="57150" dist="19050" dir="1020000" algn="bl" rotWithShape="0">
              <a:srgbClr val="000000">
                <a:alpha val="27000"/>
              </a:srgbClr>
            </a:outerShdw>
          </a:effectLst>
        </p:spPr>
      </p:sp>
      <p:sp>
        <p:nvSpPr>
          <p:cNvPr id="39" name="Google Shape;39;p2"/>
          <p:cNvSpPr/>
          <p:nvPr/>
        </p:nvSpPr>
        <p:spPr>
          <a:xfrm>
            <a:off x="324161" y="321604"/>
            <a:ext cx="723267" cy="310161"/>
          </a:xfrm>
          <a:custGeom>
            <a:avLst/>
            <a:gdLst/>
            <a:ahLst/>
            <a:cxnLst/>
            <a:rect l="l" t="t" r="r" b="b"/>
            <a:pathLst>
              <a:path w="49060" h="21035" extrusionOk="0">
                <a:moveTo>
                  <a:pt x="46202" y="14712"/>
                </a:moveTo>
                <a:cubicBezTo>
                  <a:pt x="46020" y="11764"/>
                  <a:pt x="43558" y="9484"/>
                  <a:pt x="40640" y="9484"/>
                </a:cubicBezTo>
                <a:lnTo>
                  <a:pt x="40305" y="9484"/>
                </a:lnTo>
                <a:cubicBezTo>
                  <a:pt x="39758" y="8846"/>
                  <a:pt x="39059" y="8360"/>
                  <a:pt x="38238" y="8116"/>
                </a:cubicBezTo>
                <a:cubicBezTo>
                  <a:pt x="38238" y="8056"/>
                  <a:pt x="38238" y="7995"/>
                  <a:pt x="38238" y="7904"/>
                </a:cubicBezTo>
                <a:cubicBezTo>
                  <a:pt x="38238" y="6475"/>
                  <a:pt x="37144" y="5259"/>
                  <a:pt x="35685" y="5138"/>
                </a:cubicBezTo>
                <a:cubicBezTo>
                  <a:pt x="34013" y="1308"/>
                  <a:pt x="28299" y="2402"/>
                  <a:pt x="28117" y="6566"/>
                </a:cubicBezTo>
                <a:cubicBezTo>
                  <a:pt x="27752" y="6293"/>
                  <a:pt x="27296" y="6171"/>
                  <a:pt x="26810" y="6171"/>
                </a:cubicBezTo>
                <a:cubicBezTo>
                  <a:pt x="26658" y="6171"/>
                  <a:pt x="26475" y="6171"/>
                  <a:pt x="26293" y="6232"/>
                </a:cubicBezTo>
                <a:cubicBezTo>
                  <a:pt x="26323" y="5989"/>
                  <a:pt x="26354" y="5746"/>
                  <a:pt x="26354" y="5533"/>
                </a:cubicBezTo>
                <a:cubicBezTo>
                  <a:pt x="26354" y="2980"/>
                  <a:pt x="24500" y="791"/>
                  <a:pt x="21977" y="396"/>
                </a:cubicBezTo>
                <a:cubicBezTo>
                  <a:pt x="19454" y="1"/>
                  <a:pt x="17022" y="1521"/>
                  <a:pt x="16262" y="3922"/>
                </a:cubicBezTo>
                <a:lnTo>
                  <a:pt x="16202" y="3922"/>
                </a:lnTo>
                <a:cubicBezTo>
                  <a:pt x="14621" y="3952"/>
                  <a:pt x="13253" y="5047"/>
                  <a:pt x="12888" y="6597"/>
                </a:cubicBezTo>
                <a:cubicBezTo>
                  <a:pt x="12645" y="6566"/>
                  <a:pt x="12402" y="6536"/>
                  <a:pt x="12129" y="6536"/>
                </a:cubicBezTo>
                <a:cubicBezTo>
                  <a:pt x="10092" y="6536"/>
                  <a:pt x="8238" y="7782"/>
                  <a:pt x="7448" y="9697"/>
                </a:cubicBezTo>
                <a:cubicBezTo>
                  <a:pt x="5259" y="10305"/>
                  <a:pt x="3648" y="12190"/>
                  <a:pt x="3405" y="14439"/>
                </a:cubicBezTo>
                <a:cubicBezTo>
                  <a:pt x="1" y="15959"/>
                  <a:pt x="1125" y="21035"/>
                  <a:pt x="4864" y="20974"/>
                </a:cubicBezTo>
                <a:lnTo>
                  <a:pt x="44287" y="20974"/>
                </a:lnTo>
                <a:cubicBezTo>
                  <a:pt x="47692" y="21035"/>
                  <a:pt x="49059" y="16597"/>
                  <a:pt x="46202" y="14712"/>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736469" y="981536"/>
            <a:ext cx="1069017" cy="458353"/>
          </a:xfrm>
          <a:custGeom>
            <a:avLst/>
            <a:gdLst/>
            <a:ahLst/>
            <a:cxnLst/>
            <a:rect l="l" t="t" r="r" b="b"/>
            <a:pathLst>
              <a:path w="49060" h="21035" extrusionOk="0">
                <a:moveTo>
                  <a:pt x="46202" y="14712"/>
                </a:moveTo>
                <a:cubicBezTo>
                  <a:pt x="46020" y="11764"/>
                  <a:pt x="43558" y="9484"/>
                  <a:pt x="40640" y="9484"/>
                </a:cubicBezTo>
                <a:lnTo>
                  <a:pt x="40305" y="9484"/>
                </a:lnTo>
                <a:cubicBezTo>
                  <a:pt x="39758" y="8846"/>
                  <a:pt x="39059" y="8360"/>
                  <a:pt x="38238" y="8116"/>
                </a:cubicBezTo>
                <a:cubicBezTo>
                  <a:pt x="38238" y="8056"/>
                  <a:pt x="38238" y="7995"/>
                  <a:pt x="38238" y="7904"/>
                </a:cubicBezTo>
                <a:cubicBezTo>
                  <a:pt x="38238" y="6475"/>
                  <a:pt x="37144" y="5259"/>
                  <a:pt x="35685" y="5138"/>
                </a:cubicBezTo>
                <a:cubicBezTo>
                  <a:pt x="34013" y="1308"/>
                  <a:pt x="28299" y="2402"/>
                  <a:pt x="28117" y="6566"/>
                </a:cubicBezTo>
                <a:cubicBezTo>
                  <a:pt x="27752" y="6293"/>
                  <a:pt x="27296" y="6171"/>
                  <a:pt x="26810" y="6171"/>
                </a:cubicBezTo>
                <a:cubicBezTo>
                  <a:pt x="26658" y="6171"/>
                  <a:pt x="26475" y="6171"/>
                  <a:pt x="26293" y="6232"/>
                </a:cubicBezTo>
                <a:cubicBezTo>
                  <a:pt x="26323" y="5989"/>
                  <a:pt x="26354" y="5746"/>
                  <a:pt x="26354" y="5533"/>
                </a:cubicBezTo>
                <a:cubicBezTo>
                  <a:pt x="26354" y="2980"/>
                  <a:pt x="24500" y="791"/>
                  <a:pt x="21977" y="396"/>
                </a:cubicBezTo>
                <a:cubicBezTo>
                  <a:pt x="19454" y="1"/>
                  <a:pt x="17022" y="1521"/>
                  <a:pt x="16262" y="3922"/>
                </a:cubicBezTo>
                <a:lnTo>
                  <a:pt x="16202" y="3922"/>
                </a:lnTo>
                <a:cubicBezTo>
                  <a:pt x="14621" y="3952"/>
                  <a:pt x="13253" y="5047"/>
                  <a:pt x="12888" y="6597"/>
                </a:cubicBezTo>
                <a:cubicBezTo>
                  <a:pt x="12645" y="6566"/>
                  <a:pt x="12402" y="6536"/>
                  <a:pt x="12129" y="6536"/>
                </a:cubicBezTo>
                <a:cubicBezTo>
                  <a:pt x="10092" y="6536"/>
                  <a:pt x="8238" y="7782"/>
                  <a:pt x="7448" y="9697"/>
                </a:cubicBezTo>
                <a:cubicBezTo>
                  <a:pt x="5259" y="10305"/>
                  <a:pt x="3648" y="12190"/>
                  <a:pt x="3405" y="14439"/>
                </a:cubicBezTo>
                <a:cubicBezTo>
                  <a:pt x="1" y="15959"/>
                  <a:pt x="1125" y="21035"/>
                  <a:pt x="4864" y="20974"/>
                </a:cubicBezTo>
                <a:lnTo>
                  <a:pt x="44287" y="20974"/>
                </a:lnTo>
                <a:cubicBezTo>
                  <a:pt x="47692" y="21035"/>
                  <a:pt x="49059" y="16597"/>
                  <a:pt x="46202" y="14712"/>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txBox="1">
            <a:spLocks noGrp="1"/>
          </p:cNvSpPr>
          <p:nvPr>
            <p:ph type="ctrTitle"/>
          </p:nvPr>
        </p:nvSpPr>
        <p:spPr>
          <a:xfrm>
            <a:off x="624250" y="909550"/>
            <a:ext cx="4337100" cy="268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6000"/>
              <a:buNone/>
              <a:defRPr sz="6000">
                <a:solidFill>
                  <a:schemeClr val="accent2"/>
                </a:solidFill>
              </a:defRPr>
            </a:lvl1pPr>
            <a:lvl2pPr lvl="1" rtl="0">
              <a:spcBef>
                <a:spcPts val="0"/>
              </a:spcBef>
              <a:spcAft>
                <a:spcPts val="0"/>
              </a:spcAft>
              <a:buClr>
                <a:schemeClr val="accent2"/>
              </a:buClr>
              <a:buSzPts val="5800"/>
              <a:buNone/>
              <a:defRPr sz="5800">
                <a:solidFill>
                  <a:schemeClr val="accent2"/>
                </a:solidFill>
              </a:defRPr>
            </a:lvl2pPr>
            <a:lvl3pPr lvl="2" rtl="0">
              <a:spcBef>
                <a:spcPts val="0"/>
              </a:spcBef>
              <a:spcAft>
                <a:spcPts val="0"/>
              </a:spcAft>
              <a:buClr>
                <a:schemeClr val="accent2"/>
              </a:buClr>
              <a:buSzPts val="5800"/>
              <a:buNone/>
              <a:defRPr sz="5800">
                <a:solidFill>
                  <a:schemeClr val="accent2"/>
                </a:solidFill>
              </a:defRPr>
            </a:lvl3pPr>
            <a:lvl4pPr lvl="3" rtl="0">
              <a:spcBef>
                <a:spcPts val="0"/>
              </a:spcBef>
              <a:spcAft>
                <a:spcPts val="0"/>
              </a:spcAft>
              <a:buClr>
                <a:schemeClr val="accent2"/>
              </a:buClr>
              <a:buSzPts val="5800"/>
              <a:buNone/>
              <a:defRPr sz="5800">
                <a:solidFill>
                  <a:schemeClr val="accent2"/>
                </a:solidFill>
              </a:defRPr>
            </a:lvl4pPr>
            <a:lvl5pPr lvl="4" rtl="0">
              <a:spcBef>
                <a:spcPts val="0"/>
              </a:spcBef>
              <a:spcAft>
                <a:spcPts val="0"/>
              </a:spcAft>
              <a:buClr>
                <a:schemeClr val="accent2"/>
              </a:buClr>
              <a:buSzPts val="5800"/>
              <a:buNone/>
              <a:defRPr sz="5800">
                <a:solidFill>
                  <a:schemeClr val="accent2"/>
                </a:solidFill>
              </a:defRPr>
            </a:lvl5pPr>
            <a:lvl6pPr lvl="5" rtl="0">
              <a:spcBef>
                <a:spcPts val="0"/>
              </a:spcBef>
              <a:spcAft>
                <a:spcPts val="0"/>
              </a:spcAft>
              <a:buClr>
                <a:schemeClr val="accent2"/>
              </a:buClr>
              <a:buSzPts val="5800"/>
              <a:buNone/>
              <a:defRPr sz="5800">
                <a:solidFill>
                  <a:schemeClr val="accent2"/>
                </a:solidFill>
              </a:defRPr>
            </a:lvl6pPr>
            <a:lvl7pPr lvl="6" rtl="0">
              <a:spcBef>
                <a:spcPts val="0"/>
              </a:spcBef>
              <a:spcAft>
                <a:spcPts val="0"/>
              </a:spcAft>
              <a:buClr>
                <a:schemeClr val="accent2"/>
              </a:buClr>
              <a:buSzPts val="5800"/>
              <a:buNone/>
              <a:defRPr sz="5800">
                <a:solidFill>
                  <a:schemeClr val="accent2"/>
                </a:solidFill>
              </a:defRPr>
            </a:lvl7pPr>
            <a:lvl8pPr lvl="7" rtl="0">
              <a:spcBef>
                <a:spcPts val="0"/>
              </a:spcBef>
              <a:spcAft>
                <a:spcPts val="0"/>
              </a:spcAft>
              <a:buClr>
                <a:schemeClr val="accent2"/>
              </a:buClr>
              <a:buSzPts val="5800"/>
              <a:buNone/>
              <a:defRPr sz="5800">
                <a:solidFill>
                  <a:schemeClr val="accent2"/>
                </a:solidFill>
              </a:defRPr>
            </a:lvl8pPr>
            <a:lvl9pPr lvl="8" rtl="0">
              <a:spcBef>
                <a:spcPts val="0"/>
              </a:spcBef>
              <a:spcAft>
                <a:spcPts val="0"/>
              </a:spcAft>
              <a:buClr>
                <a:schemeClr val="accent2"/>
              </a:buClr>
              <a:buSzPts val="5800"/>
              <a:buNone/>
              <a:defRPr sz="5800">
                <a:solidFill>
                  <a:schemeClr val="accent2"/>
                </a:solidFill>
              </a:defRPr>
            </a:lvl9pPr>
          </a:lstStyle>
          <a:p>
            <a:endParaRPr/>
          </a:p>
        </p:txBody>
      </p:sp>
      <p:sp>
        <p:nvSpPr>
          <p:cNvPr id="42" name="Google Shape;42;p2"/>
          <p:cNvSpPr txBox="1">
            <a:spLocks noGrp="1"/>
          </p:cNvSpPr>
          <p:nvPr>
            <p:ph type="subTitle" idx="1"/>
          </p:nvPr>
        </p:nvSpPr>
        <p:spPr>
          <a:xfrm>
            <a:off x="624259" y="3667250"/>
            <a:ext cx="3863400" cy="56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
        <p:cNvGrpSpPr/>
        <p:nvPr/>
      </p:nvGrpSpPr>
      <p:grpSpPr>
        <a:xfrm>
          <a:off x="0" y="0"/>
          <a:ext cx="0" cy="0"/>
          <a:chOff x="0" y="0"/>
          <a:chExt cx="0" cy="0"/>
        </a:xfrm>
      </p:grpSpPr>
      <p:sp>
        <p:nvSpPr>
          <p:cNvPr id="218" name="Google Shape;218;p11"/>
          <p:cNvSpPr/>
          <p:nvPr/>
        </p:nvSpPr>
        <p:spPr>
          <a:xfrm>
            <a:off x="5819100" y="4385776"/>
            <a:ext cx="396929" cy="805711"/>
          </a:xfrm>
          <a:custGeom>
            <a:avLst/>
            <a:gdLst/>
            <a:ahLst/>
            <a:cxnLst/>
            <a:rect l="l" t="t" r="r" b="b"/>
            <a:pathLst>
              <a:path w="31748" h="64444" extrusionOk="0">
                <a:moveTo>
                  <a:pt x="31501" y="0"/>
                </a:moveTo>
                <a:cubicBezTo>
                  <a:pt x="31434" y="0"/>
                  <a:pt x="31364" y="31"/>
                  <a:pt x="31307" y="100"/>
                </a:cubicBezTo>
                <a:lnTo>
                  <a:pt x="19760" y="12906"/>
                </a:lnTo>
                <a:cubicBezTo>
                  <a:pt x="19445" y="12623"/>
                  <a:pt x="19068" y="12497"/>
                  <a:pt x="18659" y="12497"/>
                </a:cubicBezTo>
                <a:lnTo>
                  <a:pt x="18627" y="12497"/>
                </a:lnTo>
                <a:cubicBezTo>
                  <a:pt x="18376" y="12497"/>
                  <a:pt x="18092" y="12591"/>
                  <a:pt x="17872" y="12717"/>
                </a:cubicBezTo>
                <a:lnTo>
                  <a:pt x="17243" y="12906"/>
                </a:lnTo>
                <a:lnTo>
                  <a:pt x="14317" y="11395"/>
                </a:lnTo>
                <a:cubicBezTo>
                  <a:pt x="13624" y="11049"/>
                  <a:pt x="12838" y="10829"/>
                  <a:pt x="12051" y="10735"/>
                </a:cubicBezTo>
                <a:lnTo>
                  <a:pt x="347" y="9665"/>
                </a:lnTo>
                <a:cubicBezTo>
                  <a:pt x="328" y="9656"/>
                  <a:pt x="310" y="9652"/>
                  <a:pt x="291" y="9652"/>
                </a:cubicBezTo>
                <a:cubicBezTo>
                  <a:pt x="247" y="9652"/>
                  <a:pt x="202" y="9674"/>
                  <a:pt x="158" y="9696"/>
                </a:cubicBezTo>
                <a:cubicBezTo>
                  <a:pt x="1" y="9822"/>
                  <a:pt x="64" y="10105"/>
                  <a:pt x="252" y="10168"/>
                </a:cubicBezTo>
                <a:lnTo>
                  <a:pt x="15512" y="13409"/>
                </a:lnTo>
                <a:cubicBezTo>
                  <a:pt x="14757" y="13787"/>
                  <a:pt x="14285" y="14542"/>
                  <a:pt x="14222" y="15391"/>
                </a:cubicBezTo>
                <a:cubicBezTo>
                  <a:pt x="14171" y="16089"/>
                  <a:pt x="14755" y="16638"/>
                  <a:pt x="15419" y="16638"/>
                </a:cubicBezTo>
                <a:cubicBezTo>
                  <a:pt x="15564" y="16638"/>
                  <a:pt x="15712" y="16612"/>
                  <a:pt x="15858" y="16556"/>
                </a:cubicBezTo>
                <a:lnTo>
                  <a:pt x="16582" y="16335"/>
                </a:lnTo>
                <a:lnTo>
                  <a:pt x="15733" y="64444"/>
                </a:lnTo>
                <a:lnTo>
                  <a:pt x="18690" y="64444"/>
                </a:lnTo>
                <a:lnTo>
                  <a:pt x="17809" y="15989"/>
                </a:lnTo>
                <a:lnTo>
                  <a:pt x="18376" y="15832"/>
                </a:lnTo>
                <a:lnTo>
                  <a:pt x="18533" y="19199"/>
                </a:lnTo>
                <a:cubicBezTo>
                  <a:pt x="18564" y="19985"/>
                  <a:pt x="18753" y="20772"/>
                  <a:pt x="19099" y="21495"/>
                </a:cubicBezTo>
                <a:lnTo>
                  <a:pt x="24008" y="32193"/>
                </a:lnTo>
                <a:cubicBezTo>
                  <a:pt x="24039" y="32256"/>
                  <a:pt x="24071" y="32288"/>
                  <a:pt x="24133" y="32319"/>
                </a:cubicBezTo>
                <a:cubicBezTo>
                  <a:pt x="24168" y="32336"/>
                  <a:pt x="24203" y="32344"/>
                  <a:pt x="24237" y="32344"/>
                </a:cubicBezTo>
                <a:cubicBezTo>
                  <a:pt x="24393" y="32344"/>
                  <a:pt x="24531" y="32185"/>
                  <a:pt x="24480" y="32004"/>
                </a:cubicBezTo>
                <a:lnTo>
                  <a:pt x="19162" y="15612"/>
                </a:lnTo>
                <a:cubicBezTo>
                  <a:pt x="20012" y="15360"/>
                  <a:pt x="20484" y="14447"/>
                  <a:pt x="20200" y="13598"/>
                </a:cubicBezTo>
                <a:lnTo>
                  <a:pt x="23190" y="11679"/>
                </a:lnTo>
                <a:cubicBezTo>
                  <a:pt x="23850" y="11238"/>
                  <a:pt x="24417" y="10672"/>
                  <a:pt x="24889" y="10043"/>
                </a:cubicBezTo>
                <a:lnTo>
                  <a:pt x="31685" y="415"/>
                </a:lnTo>
                <a:cubicBezTo>
                  <a:pt x="31716" y="352"/>
                  <a:pt x="31748" y="289"/>
                  <a:pt x="31748" y="257"/>
                </a:cubicBezTo>
                <a:cubicBezTo>
                  <a:pt x="31728" y="97"/>
                  <a:pt x="31618" y="0"/>
                  <a:pt x="31501"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5422175" y="4226126"/>
            <a:ext cx="396929" cy="805711"/>
          </a:xfrm>
          <a:custGeom>
            <a:avLst/>
            <a:gdLst/>
            <a:ahLst/>
            <a:cxnLst/>
            <a:rect l="l" t="t" r="r" b="b"/>
            <a:pathLst>
              <a:path w="31748" h="64444" extrusionOk="0">
                <a:moveTo>
                  <a:pt x="31501" y="0"/>
                </a:moveTo>
                <a:cubicBezTo>
                  <a:pt x="31434" y="0"/>
                  <a:pt x="31364" y="31"/>
                  <a:pt x="31307" y="100"/>
                </a:cubicBezTo>
                <a:lnTo>
                  <a:pt x="19760" y="12906"/>
                </a:lnTo>
                <a:cubicBezTo>
                  <a:pt x="19445" y="12623"/>
                  <a:pt x="19068" y="12497"/>
                  <a:pt x="18659" y="12497"/>
                </a:cubicBezTo>
                <a:lnTo>
                  <a:pt x="18627" y="12497"/>
                </a:lnTo>
                <a:cubicBezTo>
                  <a:pt x="18376" y="12497"/>
                  <a:pt x="18092" y="12591"/>
                  <a:pt x="17872" y="12717"/>
                </a:cubicBezTo>
                <a:lnTo>
                  <a:pt x="17243" y="12906"/>
                </a:lnTo>
                <a:lnTo>
                  <a:pt x="14317" y="11395"/>
                </a:lnTo>
                <a:cubicBezTo>
                  <a:pt x="13624" y="11049"/>
                  <a:pt x="12838" y="10829"/>
                  <a:pt x="12051" y="10735"/>
                </a:cubicBezTo>
                <a:lnTo>
                  <a:pt x="347" y="9665"/>
                </a:lnTo>
                <a:cubicBezTo>
                  <a:pt x="328" y="9656"/>
                  <a:pt x="310" y="9652"/>
                  <a:pt x="291" y="9652"/>
                </a:cubicBezTo>
                <a:cubicBezTo>
                  <a:pt x="247" y="9652"/>
                  <a:pt x="202" y="9674"/>
                  <a:pt x="158" y="9696"/>
                </a:cubicBezTo>
                <a:cubicBezTo>
                  <a:pt x="1" y="9822"/>
                  <a:pt x="64" y="10105"/>
                  <a:pt x="252" y="10168"/>
                </a:cubicBezTo>
                <a:lnTo>
                  <a:pt x="15512" y="13409"/>
                </a:lnTo>
                <a:cubicBezTo>
                  <a:pt x="14757" y="13787"/>
                  <a:pt x="14285" y="14542"/>
                  <a:pt x="14222" y="15391"/>
                </a:cubicBezTo>
                <a:cubicBezTo>
                  <a:pt x="14171" y="16089"/>
                  <a:pt x="14755" y="16638"/>
                  <a:pt x="15419" y="16638"/>
                </a:cubicBezTo>
                <a:cubicBezTo>
                  <a:pt x="15564" y="16638"/>
                  <a:pt x="15712" y="16612"/>
                  <a:pt x="15858" y="16556"/>
                </a:cubicBezTo>
                <a:lnTo>
                  <a:pt x="16582" y="16335"/>
                </a:lnTo>
                <a:lnTo>
                  <a:pt x="15733" y="64444"/>
                </a:lnTo>
                <a:lnTo>
                  <a:pt x="18690" y="64444"/>
                </a:lnTo>
                <a:lnTo>
                  <a:pt x="17809" y="15989"/>
                </a:lnTo>
                <a:lnTo>
                  <a:pt x="18376" y="15832"/>
                </a:lnTo>
                <a:lnTo>
                  <a:pt x="18533" y="19199"/>
                </a:lnTo>
                <a:cubicBezTo>
                  <a:pt x="18564" y="19985"/>
                  <a:pt x="18753" y="20772"/>
                  <a:pt x="19099" y="21495"/>
                </a:cubicBezTo>
                <a:lnTo>
                  <a:pt x="24008" y="32193"/>
                </a:lnTo>
                <a:cubicBezTo>
                  <a:pt x="24039" y="32256"/>
                  <a:pt x="24071" y="32288"/>
                  <a:pt x="24133" y="32319"/>
                </a:cubicBezTo>
                <a:cubicBezTo>
                  <a:pt x="24168" y="32336"/>
                  <a:pt x="24203" y="32344"/>
                  <a:pt x="24237" y="32344"/>
                </a:cubicBezTo>
                <a:cubicBezTo>
                  <a:pt x="24393" y="32344"/>
                  <a:pt x="24531" y="32185"/>
                  <a:pt x="24480" y="32004"/>
                </a:cubicBezTo>
                <a:lnTo>
                  <a:pt x="19162" y="15612"/>
                </a:lnTo>
                <a:cubicBezTo>
                  <a:pt x="20012" y="15360"/>
                  <a:pt x="20484" y="14447"/>
                  <a:pt x="20200" y="13598"/>
                </a:cubicBezTo>
                <a:lnTo>
                  <a:pt x="23190" y="11679"/>
                </a:lnTo>
                <a:cubicBezTo>
                  <a:pt x="23850" y="11238"/>
                  <a:pt x="24417" y="10672"/>
                  <a:pt x="24889" y="10043"/>
                </a:cubicBezTo>
                <a:lnTo>
                  <a:pt x="31685" y="415"/>
                </a:lnTo>
                <a:cubicBezTo>
                  <a:pt x="31716" y="352"/>
                  <a:pt x="31748" y="289"/>
                  <a:pt x="31748" y="257"/>
                </a:cubicBezTo>
                <a:cubicBezTo>
                  <a:pt x="31728" y="97"/>
                  <a:pt x="31618" y="0"/>
                  <a:pt x="31501"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7373806" y="344619"/>
            <a:ext cx="1185376" cy="499056"/>
          </a:xfrm>
          <a:custGeom>
            <a:avLst/>
            <a:gdLst/>
            <a:ahLst/>
            <a:cxnLst/>
            <a:rect l="l" t="t" r="r" b="b"/>
            <a:pathLst>
              <a:path w="54400" h="22903" extrusionOk="0">
                <a:moveTo>
                  <a:pt x="23438" y="1"/>
                </a:moveTo>
                <a:cubicBezTo>
                  <a:pt x="20987" y="1"/>
                  <a:pt x="18762" y="1589"/>
                  <a:pt x="18005" y="3996"/>
                </a:cubicBezTo>
                <a:lnTo>
                  <a:pt x="17944" y="3996"/>
                </a:lnTo>
                <a:cubicBezTo>
                  <a:pt x="16181" y="3996"/>
                  <a:pt x="14661" y="5212"/>
                  <a:pt x="14296" y="6945"/>
                </a:cubicBezTo>
                <a:cubicBezTo>
                  <a:pt x="14009" y="6901"/>
                  <a:pt x="13722" y="6879"/>
                  <a:pt x="13439" y="6879"/>
                </a:cubicBezTo>
                <a:cubicBezTo>
                  <a:pt x="11171" y="6879"/>
                  <a:pt x="9082" y="8245"/>
                  <a:pt x="8217" y="10379"/>
                </a:cubicBezTo>
                <a:cubicBezTo>
                  <a:pt x="5786" y="11048"/>
                  <a:pt x="4023" y="13145"/>
                  <a:pt x="3719" y="15638"/>
                </a:cubicBezTo>
                <a:cubicBezTo>
                  <a:pt x="0" y="17331"/>
                  <a:pt x="1213" y="22903"/>
                  <a:pt x="5294" y="22903"/>
                </a:cubicBezTo>
                <a:cubicBezTo>
                  <a:pt x="5316" y="22903"/>
                  <a:pt x="5338" y="22903"/>
                  <a:pt x="5360" y="22902"/>
                </a:cubicBezTo>
                <a:lnTo>
                  <a:pt x="49100" y="22902"/>
                </a:lnTo>
                <a:cubicBezTo>
                  <a:pt x="49123" y="22903"/>
                  <a:pt x="49146" y="22903"/>
                  <a:pt x="49169" y="22903"/>
                </a:cubicBezTo>
                <a:cubicBezTo>
                  <a:pt x="52917" y="22903"/>
                  <a:pt x="54399" y="17996"/>
                  <a:pt x="51227" y="15942"/>
                </a:cubicBezTo>
                <a:cubicBezTo>
                  <a:pt x="51014" y="12659"/>
                  <a:pt x="48309" y="10136"/>
                  <a:pt x="45027" y="10136"/>
                </a:cubicBezTo>
                <a:lnTo>
                  <a:pt x="44662" y="10136"/>
                </a:lnTo>
                <a:cubicBezTo>
                  <a:pt x="44054" y="9407"/>
                  <a:pt x="43264" y="8890"/>
                  <a:pt x="42382" y="8616"/>
                </a:cubicBezTo>
                <a:cubicBezTo>
                  <a:pt x="42382" y="8525"/>
                  <a:pt x="42382" y="8464"/>
                  <a:pt x="42382" y="8404"/>
                </a:cubicBezTo>
                <a:cubicBezTo>
                  <a:pt x="42382" y="6793"/>
                  <a:pt x="41136" y="5455"/>
                  <a:pt x="39525" y="5303"/>
                </a:cubicBezTo>
                <a:cubicBezTo>
                  <a:pt x="38718" y="3574"/>
                  <a:pt x="37160" y="2778"/>
                  <a:pt x="35607" y="2778"/>
                </a:cubicBezTo>
                <a:cubicBezTo>
                  <a:pt x="33476" y="2778"/>
                  <a:pt x="31355" y="4277"/>
                  <a:pt x="31196" y="6914"/>
                </a:cubicBezTo>
                <a:cubicBezTo>
                  <a:pt x="30771" y="6610"/>
                  <a:pt x="30254" y="6458"/>
                  <a:pt x="29737" y="6458"/>
                </a:cubicBezTo>
                <a:cubicBezTo>
                  <a:pt x="29555" y="6458"/>
                  <a:pt x="29342" y="6489"/>
                  <a:pt x="29160" y="6519"/>
                </a:cubicBezTo>
                <a:cubicBezTo>
                  <a:pt x="29190" y="6276"/>
                  <a:pt x="29221" y="6002"/>
                  <a:pt x="29221" y="5759"/>
                </a:cubicBezTo>
                <a:cubicBezTo>
                  <a:pt x="29221" y="2902"/>
                  <a:pt x="27154" y="501"/>
                  <a:pt x="24357" y="75"/>
                </a:cubicBezTo>
                <a:cubicBezTo>
                  <a:pt x="24049" y="25"/>
                  <a:pt x="23742" y="1"/>
                  <a:pt x="23438" y="1"/>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a:off x="2979369" y="756411"/>
            <a:ext cx="1069017" cy="458353"/>
          </a:xfrm>
          <a:custGeom>
            <a:avLst/>
            <a:gdLst/>
            <a:ahLst/>
            <a:cxnLst/>
            <a:rect l="l" t="t" r="r" b="b"/>
            <a:pathLst>
              <a:path w="49060" h="21035" extrusionOk="0">
                <a:moveTo>
                  <a:pt x="46202" y="14712"/>
                </a:moveTo>
                <a:cubicBezTo>
                  <a:pt x="46020" y="11764"/>
                  <a:pt x="43558" y="9484"/>
                  <a:pt x="40640" y="9484"/>
                </a:cubicBezTo>
                <a:lnTo>
                  <a:pt x="40305" y="9484"/>
                </a:lnTo>
                <a:cubicBezTo>
                  <a:pt x="39758" y="8846"/>
                  <a:pt x="39059" y="8360"/>
                  <a:pt x="38238" y="8116"/>
                </a:cubicBezTo>
                <a:cubicBezTo>
                  <a:pt x="38238" y="8056"/>
                  <a:pt x="38238" y="7995"/>
                  <a:pt x="38238" y="7904"/>
                </a:cubicBezTo>
                <a:cubicBezTo>
                  <a:pt x="38238" y="6475"/>
                  <a:pt x="37144" y="5259"/>
                  <a:pt x="35685" y="5138"/>
                </a:cubicBezTo>
                <a:cubicBezTo>
                  <a:pt x="34013" y="1308"/>
                  <a:pt x="28299" y="2402"/>
                  <a:pt x="28117" y="6566"/>
                </a:cubicBezTo>
                <a:cubicBezTo>
                  <a:pt x="27752" y="6293"/>
                  <a:pt x="27296" y="6171"/>
                  <a:pt x="26810" y="6171"/>
                </a:cubicBezTo>
                <a:cubicBezTo>
                  <a:pt x="26658" y="6171"/>
                  <a:pt x="26475" y="6171"/>
                  <a:pt x="26293" y="6232"/>
                </a:cubicBezTo>
                <a:cubicBezTo>
                  <a:pt x="26323" y="5989"/>
                  <a:pt x="26354" y="5746"/>
                  <a:pt x="26354" y="5533"/>
                </a:cubicBezTo>
                <a:cubicBezTo>
                  <a:pt x="26354" y="2980"/>
                  <a:pt x="24500" y="791"/>
                  <a:pt x="21977" y="396"/>
                </a:cubicBezTo>
                <a:cubicBezTo>
                  <a:pt x="19454" y="1"/>
                  <a:pt x="17022" y="1521"/>
                  <a:pt x="16262" y="3922"/>
                </a:cubicBezTo>
                <a:lnTo>
                  <a:pt x="16202" y="3922"/>
                </a:lnTo>
                <a:cubicBezTo>
                  <a:pt x="14621" y="3952"/>
                  <a:pt x="13253" y="5047"/>
                  <a:pt x="12888" y="6597"/>
                </a:cubicBezTo>
                <a:cubicBezTo>
                  <a:pt x="12645" y="6566"/>
                  <a:pt x="12402" y="6536"/>
                  <a:pt x="12129" y="6536"/>
                </a:cubicBezTo>
                <a:cubicBezTo>
                  <a:pt x="10092" y="6536"/>
                  <a:pt x="8238" y="7782"/>
                  <a:pt x="7448" y="9697"/>
                </a:cubicBezTo>
                <a:cubicBezTo>
                  <a:pt x="5259" y="10305"/>
                  <a:pt x="3648" y="12190"/>
                  <a:pt x="3405" y="14439"/>
                </a:cubicBezTo>
                <a:cubicBezTo>
                  <a:pt x="1" y="15959"/>
                  <a:pt x="1125" y="21035"/>
                  <a:pt x="4864" y="20974"/>
                </a:cubicBezTo>
                <a:lnTo>
                  <a:pt x="44287" y="20974"/>
                </a:lnTo>
                <a:cubicBezTo>
                  <a:pt x="47692" y="21035"/>
                  <a:pt x="49059" y="16597"/>
                  <a:pt x="46202" y="14712"/>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11"/>
          <p:cNvGrpSpPr/>
          <p:nvPr/>
        </p:nvGrpSpPr>
        <p:grpSpPr>
          <a:xfrm>
            <a:off x="89127" y="344633"/>
            <a:ext cx="1018556" cy="1072624"/>
            <a:chOff x="6122655" y="1245870"/>
            <a:chExt cx="559800" cy="589516"/>
          </a:xfrm>
        </p:grpSpPr>
        <p:sp>
          <p:nvSpPr>
            <p:cNvPr id="223" name="Google Shape;223;p11"/>
            <p:cNvSpPr/>
            <p:nvPr/>
          </p:nvSpPr>
          <p:spPr>
            <a:xfrm>
              <a:off x="6122655" y="1245870"/>
              <a:ext cx="559800" cy="589516"/>
            </a:xfrm>
            <a:custGeom>
              <a:avLst/>
              <a:gdLst/>
              <a:ahLst/>
              <a:cxnLst/>
              <a:rect l="l" t="t" r="r" b="b"/>
              <a:pathLst>
                <a:path w="33193" h="34955" extrusionOk="0">
                  <a:moveTo>
                    <a:pt x="16597" y="0"/>
                  </a:moveTo>
                  <a:cubicBezTo>
                    <a:pt x="18846" y="7173"/>
                    <a:pt x="21490" y="7265"/>
                    <a:pt x="26840" y="3344"/>
                  </a:cubicBezTo>
                  <a:cubicBezTo>
                    <a:pt x="24439" y="10486"/>
                    <a:pt x="26567" y="12067"/>
                    <a:pt x="33193" y="12067"/>
                  </a:cubicBezTo>
                  <a:cubicBezTo>
                    <a:pt x="27083" y="16444"/>
                    <a:pt x="27813" y="18967"/>
                    <a:pt x="33193" y="22888"/>
                  </a:cubicBezTo>
                  <a:cubicBezTo>
                    <a:pt x="25655" y="22797"/>
                    <a:pt x="24804" y="25289"/>
                    <a:pt x="26840" y="31611"/>
                  </a:cubicBezTo>
                  <a:cubicBezTo>
                    <a:pt x="20822" y="27113"/>
                    <a:pt x="18633" y="28602"/>
                    <a:pt x="16597" y="34955"/>
                  </a:cubicBezTo>
                  <a:cubicBezTo>
                    <a:pt x="14347" y="27782"/>
                    <a:pt x="11703" y="27690"/>
                    <a:pt x="6323" y="31611"/>
                  </a:cubicBezTo>
                  <a:cubicBezTo>
                    <a:pt x="8724" y="24468"/>
                    <a:pt x="6627" y="22888"/>
                    <a:pt x="1" y="22888"/>
                  </a:cubicBezTo>
                  <a:cubicBezTo>
                    <a:pt x="6110" y="18511"/>
                    <a:pt x="5381" y="15988"/>
                    <a:pt x="1" y="12067"/>
                  </a:cubicBezTo>
                  <a:cubicBezTo>
                    <a:pt x="7508" y="12158"/>
                    <a:pt x="8390" y="9666"/>
                    <a:pt x="6323" y="3344"/>
                  </a:cubicBezTo>
                  <a:cubicBezTo>
                    <a:pt x="12372" y="7842"/>
                    <a:pt x="14530" y="6353"/>
                    <a:pt x="16597" y="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6233897" y="1371970"/>
              <a:ext cx="337317" cy="337317"/>
            </a:xfrm>
            <a:custGeom>
              <a:avLst/>
              <a:gdLst/>
              <a:ahLst/>
              <a:cxnLst/>
              <a:rect l="l" t="t" r="r" b="b"/>
              <a:pathLst>
                <a:path w="20001" h="20001" extrusionOk="0">
                  <a:moveTo>
                    <a:pt x="20001" y="10000"/>
                  </a:moveTo>
                  <a:cubicBezTo>
                    <a:pt x="20001" y="15532"/>
                    <a:pt x="15533" y="20001"/>
                    <a:pt x="10001" y="20001"/>
                  </a:cubicBezTo>
                  <a:cubicBezTo>
                    <a:pt x="4469" y="20001"/>
                    <a:pt x="1" y="15532"/>
                    <a:pt x="1" y="10000"/>
                  </a:cubicBezTo>
                  <a:cubicBezTo>
                    <a:pt x="1" y="4468"/>
                    <a:pt x="4469" y="0"/>
                    <a:pt x="10001" y="0"/>
                  </a:cubicBezTo>
                  <a:cubicBezTo>
                    <a:pt x="15533" y="0"/>
                    <a:pt x="20001" y="4468"/>
                    <a:pt x="20001" y="1000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6291305" y="1429378"/>
              <a:ext cx="222500" cy="222500"/>
            </a:xfrm>
            <a:custGeom>
              <a:avLst/>
              <a:gdLst/>
              <a:ahLst/>
              <a:cxnLst/>
              <a:rect l="l" t="t" r="r" b="b"/>
              <a:pathLst>
                <a:path w="13193" h="13193" extrusionOk="0">
                  <a:moveTo>
                    <a:pt x="13193" y="6596"/>
                  </a:moveTo>
                  <a:cubicBezTo>
                    <a:pt x="13193" y="10244"/>
                    <a:pt x="10244" y="13192"/>
                    <a:pt x="6597" y="13192"/>
                  </a:cubicBezTo>
                  <a:cubicBezTo>
                    <a:pt x="2949" y="13192"/>
                    <a:pt x="1" y="10244"/>
                    <a:pt x="1" y="6596"/>
                  </a:cubicBezTo>
                  <a:cubicBezTo>
                    <a:pt x="1" y="2949"/>
                    <a:pt x="2949" y="1"/>
                    <a:pt x="6597" y="1"/>
                  </a:cubicBezTo>
                  <a:cubicBezTo>
                    <a:pt x="10244" y="1"/>
                    <a:pt x="13193" y="2949"/>
                    <a:pt x="13193" y="6596"/>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11"/>
          <p:cNvSpPr/>
          <p:nvPr/>
        </p:nvSpPr>
        <p:spPr>
          <a:xfrm rot="-5400000">
            <a:off x="2563743" y="-1938624"/>
            <a:ext cx="4020422" cy="9177106"/>
          </a:xfrm>
          <a:custGeom>
            <a:avLst/>
            <a:gdLst/>
            <a:ahLst/>
            <a:cxnLst/>
            <a:rect l="l" t="t" r="r" b="b"/>
            <a:pathLst>
              <a:path w="125648" h="160741" extrusionOk="0">
                <a:moveTo>
                  <a:pt x="42132" y="1"/>
                </a:moveTo>
                <a:cubicBezTo>
                  <a:pt x="31790" y="1"/>
                  <a:pt x="21821" y="2"/>
                  <a:pt x="15181" y="6"/>
                </a:cubicBezTo>
                <a:cubicBezTo>
                  <a:pt x="13264" y="1256"/>
                  <a:pt x="10597" y="3340"/>
                  <a:pt x="8680" y="6471"/>
                </a:cubicBezTo>
                <a:cubicBezTo>
                  <a:pt x="2870" y="15972"/>
                  <a:pt x="8740" y="27295"/>
                  <a:pt x="11347" y="33224"/>
                </a:cubicBezTo>
                <a:cubicBezTo>
                  <a:pt x="11347" y="33224"/>
                  <a:pt x="23873" y="61704"/>
                  <a:pt x="15431" y="95613"/>
                </a:cubicBezTo>
                <a:cubicBezTo>
                  <a:pt x="10395" y="115830"/>
                  <a:pt x="1" y="120283"/>
                  <a:pt x="2953" y="134142"/>
                </a:cubicBezTo>
                <a:cubicBezTo>
                  <a:pt x="5620" y="146655"/>
                  <a:pt x="16717" y="155430"/>
                  <a:pt x="25266" y="160740"/>
                </a:cubicBezTo>
                <a:lnTo>
                  <a:pt x="113527" y="160740"/>
                </a:lnTo>
                <a:cubicBezTo>
                  <a:pt x="117372" y="157763"/>
                  <a:pt x="122063" y="153108"/>
                  <a:pt x="122397" y="147191"/>
                </a:cubicBezTo>
                <a:cubicBezTo>
                  <a:pt x="122849" y="139261"/>
                  <a:pt x="115146" y="134665"/>
                  <a:pt x="110169" y="128843"/>
                </a:cubicBezTo>
                <a:cubicBezTo>
                  <a:pt x="88881" y="103888"/>
                  <a:pt x="113467" y="51084"/>
                  <a:pt x="117611" y="42190"/>
                </a:cubicBezTo>
                <a:cubicBezTo>
                  <a:pt x="121921" y="32939"/>
                  <a:pt x="125647" y="27355"/>
                  <a:pt x="123111" y="20282"/>
                </a:cubicBezTo>
                <a:cubicBezTo>
                  <a:pt x="117182" y="3733"/>
                  <a:pt x="84987" y="6"/>
                  <a:pt x="84987" y="6"/>
                </a:cubicBezTo>
                <a:cubicBezTo>
                  <a:pt x="84987" y="6"/>
                  <a:pt x="62815" y="1"/>
                  <a:pt x="42132" y="1"/>
                </a:cubicBezTo>
                <a:close/>
              </a:path>
            </a:pathLst>
          </a:custGeom>
          <a:solidFill>
            <a:srgbClr val="FFFFFF"/>
          </a:solidFill>
          <a:ln>
            <a:noFill/>
          </a:ln>
          <a:effectLst>
            <a:outerShdw blurRad="457200" algn="bl" rotWithShape="0">
              <a:schemeClr val="dk1">
                <a:alpha val="2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a:off x="6153994" y="984026"/>
            <a:ext cx="839176" cy="359666"/>
          </a:xfrm>
          <a:custGeom>
            <a:avLst/>
            <a:gdLst/>
            <a:ahLst/>
            <a:cxnLst/>
            <a:rect l="l" t="t" r="r" b="b"/>
            <a:pathLst>
              <a:path w="38512" h="16506" extrusionOk="0">
                <a:moveTo>
                  <a:pt x="36293" y="11551"/>
                </a:moveTo>
                <a:cubicBezTo>
                  <a:pt x="36141" y="9241"/>
                  <a:pt x="34226" y="7447"/>
                  <a:pt x="31885" y="7447"/>
                </a:cubicBezTo>
                <a:lnTo>
                  <a:pt x="31642" y="7447"/>
                </a:lnTo>
                <a:cubicBezTo>
                  <a:pt x="31217" y="6930"/>
                  <a:pt x="30670" y="6566"/>
                  <a:pt x="30031" y="6353"/>
                </a:cubicBezTo>
                <a:lnTo>
                  <a:pt x="30031" y="6201"/>
                </a:lnTo>
                <a:cubicBezTo>
                  <a:pt x="30031" y="5076"/>
                  <a:pt x="29150" y="4104"/>
                  <a:pt x="28025" y="4012"/>
                </a:cubicBezTo>
                <a:cubicBezTo>
                  <a:pt x="26688" y="1003"/>
                  <a:pt x="22189" y="1854"/>
                  <a:pt x="22068" y="5168"/>
                </a:cubicBezTo>
                <a:cubicBezTo>
                  <a:pt x="21642" y="4864"/>
                  <a:pt x="21125" y="4772"/>
                  <a:pt x="20639" y="4894"/>
                </a:cubicBezTo>
                <a:cubicBezTo>
                  <a:pt x="20669" y="4712"/>
                  <a:pt x="20669" y="4529"/>
                  <a:pt x="20669" y="4347"/>
                </a:cubicBezTo>
                <a:cubicBezTo>
                  <a:pt x="20669" y="2341"/>
                  <a:pt x="19210" y="639"/>
                  <a:pt x="17235" y="304"/>
                </a:cubicBezTo>
                <a:cubicBezTo>
                  <a:pt x="15259" y="0"/>
                  <a:pt x="13344" y="1186"/>
                  <a:pt x="12736" y="3101"/>
                </a:cubicBezTo>
                <a:lnTo>
                  <a:pt x="12706" y="3101"/>
                </a:lnTo>
                <a:cubicBezTo>
                  <a:pt x="11460" y="3101"/>
                  <a:pt x="10365" y="3952"/>
                  <a:pt x="10092" y="5168"/>
                </a:cubicBezTo>
                <a:cubicBezTo>
                  <a:pt x="9909" y="5137"/>
                  <a:pt x="9697" y="5137"/>
                  <a:pt x="9514" y="5137"/>
                </a:cubicBezTo>
                <a:cubicBezTo>
                  <a:pt x="7873" y="5137"/>
                  <a:pt x="6414" y="6110"/>
                  <a:pt x="5806" y="7599"/>
                </a:cubicBezTo>
                <a:cubicBezTo>
                  <a:pt x="4073" y="8086"/>
                  <a:pt x="2827" y="9575"/>
                  <a:pt x="2614" y="11338"/>
                </a:cubicBezTo>
                <a:cubicBezTo>
                  <a:pt x="0" y="12554"/>
                  <a:pt x="882" y="16475"/>
                  <a:pt x="3769" y="16505"/>
                </a:cubicBezTo>
                <a:lnTo>
                  <a:pt x="34773" y="16505"/>
                </a:lnTo>
                <a:cubicBezTo>
                  <a:pt x="37448" y="16505"/>
                  <a:pt x="38512" y="13040"/>
                  <a:pt x="36293" y="11551"/>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flipH="1">
            <a:off x="8166410" y="3206234"/>
            <a:ext cx="977591" cy="1845764"/>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flipH="1">
            <a:off x="-147914" y="2684201"/>
            <a:ext cx="1683737" cy="2601884"/>
          </a:xfrm>
          <a:custGeom>
            <a:avLst/>
            <a:gdLst/>
            <a:ahLst/>
            <a:cxnLst/>
            <a:rect l="l" t="t" r="r" b="b"/>
            <a:pathLst>
              <a:path w="69411" h="107261" extrusionOk="0">
                <a:moveTo>
                  <a:pt x="68215" y="17998"/>
                </a:moveTo>
                <a:cubicBezTo>
                  <a:pt x="68215" y="15418"/>
                  <a:pt x="66484" y="13121"/>
                  <a:pt x="63998" y="12429"/>
                </a:cubicBezTo>
                <a:cubicBezTo>
                  <a:pt x="66264" y="7143"/>
                  <a:pt x="60286" y="2108"/>
                  <a:pt x="55472" y="5286"/>
                </a:cubicBezTo>
                <a:cubicBezTo>
                  <a:pt x="53961" y="976"/>
                  <a:pt x="48329" y="0"/>
                  <a:pt x="45498" y="3587"/>
                </a:cubicBezTo>
                <a:cubicBezTo>
                  <a:pt x="43201" y="692"/>
                  <a:pt x="38827" y="661"/>
                  <a:pt x="36467" y="3493"/>
                </a:cubicBezTo>
                <a:cubicBezTo>
                  <a:pt x="34485" y="1101"/>
                  <a:pt x="30961" y="692"/>
                  <a:pt x="28476" y="2580"/>
                </a:cubicBezTo>
                <a:cubicBezTo>
                  <a:pt x="25644" y="409"/>
                  <a:pt x="21522" y="1290"/>
                  <a:pt x="19823" y="4468"/>
                </a:cubicBezTo>
                <a:cubicBezTo>
                  <a:pt x="16645" y="1982"/>
                  <a:pt x="11926" y="3430"/>
                  <a:pt x="10730" y="7331"/>
                </a:cubicBezTo>
                <a:cubicBezTo>
                  <a:pt x="9503" y="7552"/>
                  <a:pt x="8402" y="8181"/>
                  <a:pt x="7584" y="9125"/>
                </a:cubicBezTo>
                <a:cubicBezTo>
                  <a:pt x="1983" y="12019"/>
                  <a:pt x="441" y="19319"/>
                  <a:pt x="4406" y="24228"/>
                </a:cubicBezTo>
                <a:cubicBezTo>
                  <a:pt x="1071" y="26650"/>
                  <a:pt x="1" y="31150"/>
                  <a:pt x="1920" y="34799"/>
                </a:cubicBezTo>
                <a:cubicBezTo>
                  <a:pt x="3839" y="38449"/>
                  <a:pt x="8118" y="40148"/>
                  <a:pt x="12020" y="38795"/>
                </a:cubicBezTo>
                <a:cubicBezTo>
                  <a:pt x="12555" y="44648"/>
                  <a:pt x="19099" y="47825"/>
                  <a:pt x="24039" y="44648"/>
                </a:cubicBezTo>
                <a:cubicBezTo>
                  <a:pt x="26179" y="49525"/>
                  <a:pt x="33258" y="49178"/>
                  <a:pt x="34863" y="44081"/>
                </a:cubicBezTo>
                <a:cubicBezTo>
                  <a:pt x="37002" y="46473"/>
                  <a:pt x="40684" y="46661"/>
                  <a:pt x="43075" y="44490"/>
                </a:cubicBezTo>
                <a:cubicBezTo>
                  <a:pt x="46630" y="47888"/>
                  <a:pt x="49305" y="52325"/>
                  <a:pt x="51098" y="56950"/>
                </a:cubicBezTo>
                <a:cubicBezTo>
                  <a:pt x="52199" y="59782"/>
                  <a:pt x="53080" y="62708"/>
                  <a:pt x="53773" y="65666"/>
                </a:cubicBezTo>
                <a:cubicBezTo>
                  <a:pt x="53112" y="65099"/>
                  <a:pt x="52388" y="64627"/>
                  <a:pt x="51570" y="64281"/>
                </a:cubicBezTo>
                <a:cubicBezTo>
                  <a:pt x="49619" y="63463"/>
                  <a:pt x="47480" y="63243"/>
                  <a:pt x="45403" y="62928"/>
                </a:cubicBezTo>
                <a:cubicBezTo>
                  <a:pt x="43327" y="62614"/>
                  <a:pt x="41187" y="62142"/>
                  <a:pt x="39457" y="60946"/>
                </a:cubicBezTo>
                <a:cubicBezTo>
                  <a:pt x="39519" y="62267"/>
                  <a:pt x="40715" y="63306"/>
                  <a:pt x="41942" y="63778"/>
                </a:cubicBezTo>
                <a:cubicBezTo>
                  <a:pt x="43169" y="64281"/>
                  <a:pt x="44491" y="64501"/>
                  <a:pt x="45749" y="64910"/>
                </a:cubicBezTo>
                <a:cubicBezTo>
                  <a:pt x="54559" y="67742"/>
                  <a:pt x="56321" y="77087"/>
                  <a:pt x="57265" y="80454"/>
                </a:cubicBezTo>
                <a:cubicBezTo>
                  <a:pt x="58461" y="84890"/>
                  <a:pt x="60034" y="89201"/>
                  <a:pt x="61009" y="93668"/>
                </a:cubicBezTo>
                <a:cubicBezTo>
                  <a:pt x="61985" y="98136"/>
                  <a:pt x="62362" y="102824"/>
                  <a:pt x="61198" y="107261"/>
                </a:cubicBezTo>
                <a:cubicBezTo>
                  <a:pt x="63212" y="106946"/>
                  <a:pt x="64722" y="105153"/>
                  <a:pt x="65288" y="103202"/>
                </a:cubicBezTo>
                <a:cubicBezTo>
                  <a:pt x="65855" y="101251"/>
                  <a:pt x="65666" y="99175"/>
                  <a:pt x="65477" y="97161"/>
                </a:cubicBezTo>
                <a:cubicBezTo>
                  <a:pt x="64659" y="88477"/>
                  <a:pt x="69410" y="76521"/>
                  <a:pt x="63243" y="70322"/>
                </a:cubicBezTo>
                <a:cubicBezTo>
                  <a:pt x="58807" y="65886"/>
                  <a:pt x="56478" y="54213"/>
                  <a:pt x="56007" y="51066"/>
                </a:cubicBezTo>
                <a:cubicBezTo>
                  <a:pt x="55629" y="48392"/>
                  <a:pt x="56416" y="45686"/>
                  <a:pt x="56604" y="42949"/>
                </a:cubicBezTo>
                <a:cubicBezTo>
                  <a:pt x="56699" y="41470"/>
                  <a:pt x="56604" y="39991"/>
                  <a:pt x="56321" y="38544"/>
                </a:cubicBezTo>
                <a:cubicBezTo>
                  <a:pt x="58115" y="36845"/>
                  <a:pt x="59247" y="34579"/>
                  <a:pt x="59436" y="32125"/>
                </a:cubicBezTo>
                <a:cubicBezTo>
                  <a:pt x="64691" y="33289"/>
                  <a:pt x="68529" y="27342"/>
                  <a:pt x="65351" y="23032"/>
                </a:cubicBezTo>
                <a:cubicBezTo>
                  <a:pt x="67113" y="21994"/>
                  <a:pt x="68215" y="20074"/>
                  <a:pt x="68215" y="17998"/>
                </a:cubicBezTo>
                <a:close/>
                <a:moveTo>
                  <a:pt x="52797" y="49084"/>
                </a:moveTo>
                <a:cubicBezTo>
                  <a:pt x="52671" y="50531"/>
                  <a:pt x="52671" y="51979"/>
                  <a:pt x="52734" y="53426"/>
                </a:cubicBezTo>
                <a:cubicBezTo>
                  <a:pt x="51161" y="50563"/>
                  <a:pt x="49399" y="47825"/>
                  <a:pt x="47165" y="45466"/>
                </a:cubicBezTo>
                <a:cubicBezTo>
                  <a:pt x="46284" y="44522"/>
                  <a:pt x="45340" y="43672"/>
                  <a:pt x="44302" y="42917"/>
                </a:cubicBezTo>
                <a:cubicBezTo>
                  <a:pt x="44774" y="42068"/>
                  <a:pt x="44994" y="41124"/>
                  <a:pt x="44994" y="40180"/>
                </a:cubicBezTo>
                <a:lnTo>
                  <a:pt x="44994" y="40117"/>
                </a:lnTo>
                <a:cubicBezTo>
                  <a:pt x="47606" y="41438"/>
                  <a:pt x="50689" y="41564"/>
                  <a:pt x="53395" y="40431"/>
                </a:cubicBezTo>
                <a:cubicBezTo>
                  <a:pt x="53332" y="43326"/>
                  <a:pt x="52955" y="46221"/>
                  <a:pt x="52797" y="49084"/>
                </a:cubicBezTo>
                <a:close/>
              </a:path>
            </a:pathLst>
          </a:custGeom>
          <a:gradFill>
            <a:gsLst>
              <a:gs pos="0">
                <a:schemeClr val="accent4"/>
              </a:gs>
              <a:gs pos="100000">
                <a:schemeClr val="lt2"/>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a:off x="1616324" y="443767"/>
            <a:ext cx="977608" cy="411940"/>
          </a:xfrm>
          <a:custGeom>
            <a:avLst/>
            <a:gdLst/>
            <a:ahLst/>
            <a:cxnLst/>
            <a:rect l="l" t="t" r="r" b="b"/>
            <a:pathLst>
              <a:path w="44865" h="18905" extrusionOk="0">
                <a:moveTo>
                  <a:pt x="19378" y="0"/>
                </a:moveTo>
                <a:cubicBezTo>
                  <a:pt x="17350" y="0"/>
                  <a:pt x="15515" y="1302"/>
                  <a:pt x="14864" y="3281"/>
                </a:cubicBezTo>
                <a:lnTo>
                  <a:pt x="14834" y="3281"/>
                </a:lnTo>
                <a:cubicBezTo>
                  <a:pt x="13375" y="3281"/>
                  <a:pt x="12098" y="4284"/>
                  <a:pt x="11794" y="5713"/>
                </a:cubicBezTo>
                <a:cubicBezTo>
                  <a:pt x="11554" y="5675"/>
                  <a:pt x="11314" y="5656"/>
                  <a:pt x="11077" y="5656"/>
                </a:cubicBezTo>
                <a:cubicBezTo>
                  <a:pt x="9210" y="5656"/>
                  <a:pt x="7480" y="6790"/>
                  <a:pt x="6779" y="8570"/>
                </a:cubicBezTo>
                <a:cubicBezTo>
                  <a:pt x="4773" y="9117"/>
                  <a:pt x="3314" y="10849"/>
                  <a:pt x="3071" y="12916"/>
                </a:cubicBezTo>
                <a:cubicBezTo>
                  <a:pt x="1" y="14345"/>
                  <a:pt x="1034" y="18904"/>
                  <a:pt x="4408" y="18904"/>
                </a:cubicBezTo>
                <a:lnTo>
                  <a:pt x="40549" y="18904"/>
                </a:lnTo>
                <a:cubicBezTo>
                  <a:pt x="43649" y="18904"/>
                  <a:pt x="44865" y="14892"/>
                  <a:pt x="42312" y="13159"/>
                </a:cubicBezTo>
                <a:lnTo>
                  <a:pt x="42342" y="13159"/>
                </a:lnTo>
                <a:cubicBezTo>
                  <a:pt x="42160" y="10485"/>
                  <a:pt x="39941" y="8387"/>
                  <a:pt x="37236" y="8387"/>
                </a:cubicBezTo>
                <a:lnTo>
                  <a:pt x="36932" y="8387"/>
                </a:lnTo>
                <a:cubicBezTo>
                  <a:pt x="36445" y="7779"/>
                  <a:pt x="35777" y="7354"/>
                  <a:pt x="35047" y="7111"/>
                </a:cubicBezTo>
                <a:lnTo>
                  <a:pt x="35047" y="6928"/>
                </a:lnTo>
                <a:cubicBezTo>
                  <a:pt x="35047" y="5591"/>
                  <a:pt x="34014" y="4497"/>
                  <a:pt x="32707" y="4406"/>
                </a:cubicBezTo>
                <a:cubicBezTo>
                  <a:pt x="32051" y="2915"/>
                  <a:pt x="30738" y="2233"/>
                  <a:pt x="29427" y="2233"/>
                </a:cubicBezTo>
                <a:cubicBezTo>
                  <a:pt x="27637" y="2233"/>
                  <a:pt x="25851" y="3502"/>
                  <a:pt x="25746" y="5713"/>
                </a:cubicBezTo>
                <a:cubicBezTo>
                  <a:pt x="25412" y="5439"/>
                  <a:pt x="24986" y="5317"/>
                  <a:pt x="24561" y="5317"/>
                </a:cubicBezTo>
                <a:cubicBezTo>
                  <a:pt x="24409" y="5317"/>
                  <a:pt x="24257" y="5348"/>
                  <a:pt x="24105" y="5378"/>
                </a:cubicBezTo>
                <a:cubicBezTo>
                  <a:pt x="24105" y="5165"/>
                  <a:pt x="24135" y="4953"/>
                  <a:pt x="24135" y="4740"/>
                </a:cubicBezTo>
                <a:cubicBezTo>
                  <a:pt x="24135" y="2399"/>
                  <a:pt x="22433" y="424"/>
                  <a:pt x="20123" y="59"/>
                </a:cubicBezTo>
                <a:cubicBezTo>
                  <a:pt x="19873" y="19"/>
                  <a:pt x="19624" y="0"/>
                  <a:pt x="19378"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a:off x="4399475" y="254700"/>
            <a:ext cx="1612552" cy="678902"/>
          </a:xfrm>
          <a:custGeom>
            <a:avLst/>
            <a:gdLst/>
            <a:ahLst/>
            <a:cxnLst/>
            <a:rect l="l" t="t" r="r" b="b"/>
            <a:pathLst>
              <a:path w="54400" h="22903" extrusionOk="0">
                <a:moveTo>
                  <a:pt x="23438" y="1"/>
                </a:moveTo>
                <a:cubicBezTo>
                  <a:pt x="20987" y="1"/>
                  <a:pt x="18762" y="1589"/>
                  <a:pt x="18005" y="3996"/>
                </a:cubicBezTo>
                <a:lnTo>
                  <a:pt x="17944" y="3996"/>
                </a:lnTo>
                <a:cubicBezTo>
                  <a:pt x="16181" y="3996"/>
                  <a:pt x="14661" y="5212"/>
                  <a:pt x="14296" y="6945"/>
                </a:cubicBezTo>
                <a:cubicBezTo>
                  <a:pt x="14009" y="6901"/>
                  <a:pt x="13722" y="6879"/>
                  <a:pt x="13439" y="6879"/>
                </a:cubicBezTo>
                <a:cubicBezTo>
                  <a:pt x="11171" y="6879"/>
                  <a:pt x="9082" y="8245"/>
                  <a:pt x="8217" y="10379"/>
                </a:cubicBezTo>
                <a:cubicBezTo>
                  <a:pt x="5786" y="11048"/>
                  <a:pt x="4023" y="13145"/>
                  <a:pt x="3719" y="15638"/>
                </a:cubicBezTo>
                <a:cubicBezTo>
                  <a:pt x="0" y="17331"/>
                  <a:pt x="1213" y="22903"/>
                  <a:pt x="5294" y="22903"/>
                </a:cubicBezTo>
                <a:cubicBezTo>
                  <a:pt x="5316" y="22903"/>
                  <a:pt x="5338" y="22903"/>
                  <a:pt x="5360" y="22902"/>
                </a:cubicBezTo>
                <a:lnTo>
                  <a:pt x="49100" y="22902"/>
                </a:lnTo>
                <a:cubicBezTo>
                  <a:pt x="49123" y="22903"/>
                  <a:pt x="49146" y="22903"/>
                  <a:pt x="49169" y="22903"/>
                </a:cubicBezTo>
                <a:cubicBezTo>
                  <a:pt x="52917" y="22903"/>
                  <a:pt x="54399" y="17996"/>
                  <a:pt x="51227" y="15942"/>
                </a:cubicBezTo>
                <a:cubicBezTo>
                  <a:pt x="51014" y="12659"/>
                  <a:pt x="48309" y="10136"/>
                  <a:pt x="45027" y="10136"/>
                </a:cubicBezTo>
                <a:lnTo>
                  <a:pt x="44662" y="10136"/>
                </a:lnTo>
                <a:cubicBezTo>
                  <a:pt x="44054" y="9407"/>
                  <a:pt x="43264" y="8890"/>
                  <a:pt x="42382" y="8616"/>
                </a:cubicBezTo>
                <a:cubicBezTo>
                  <a:pt x="42382" y="8525"/>
                  <a:pt x="42382" y="8464"/>
                  <a:pt x="42382" y="8404"/>
                </a:cubicBezTo>
                <a:cubicBezTo>
                  <a:pt x="42382" y="6793"/>
                  <a:pt x="41136" y="5455"/>
                  <a:pt x="39525" y="5303"/>
                </a:cubicBezTo>
                <a:cubicBezTo>
                  <a:pt x="38718" y="3574"/>
                  <a:pt x="37160" y="2778"/>
                  <a:pt x="35607" y="2778"/>
                </a:cubicBezTo>
                <a:cubicBezTo>
                  <a:pt x="33476" y="2778"/>
                  <a:pt x="31355" y="4277"/>
                  <a:pt x="31196" y="6914"/>
                </a:cubicBezTo>
                <a:cubicBezTo>
                  <a:pt x="30771" y="6610"/>
                  <a:pt x="30254" y="6458"/>
                  <a:pt x="29737" y="6458"/>
                </a:cubicBezTo>
                <a:cubicBezTo>
                  <a:pt x="29555" y="6458"/>
                  <a:pt x="29342" y="6489"/>
                  <a:pt x="29160" y="6519"/>
                </a:cubicBezTo>
                <a:cubicBezTo>
                  <a:pt x="29190" y="6276"/>
                  <a:pt x="29221" y="6002"/>
                  <a:pt x="29221" y="5759"/>
                </a:cubicBezTo>
                <a:cubicBezTo>
                  <a:pt x="29221" y="2902"/>
                  <a:pt x="27154" y="501"/>
                  <a:pt x="24357" y="75"/>
                </a:cubicBezTo>
                <a:cubicBezTo>
                  <a:pt x="24049" y="25"/>
                  <a:pt x="23742" y="1"/>
                  <a:pt x="23438" y="1"/>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rot="716720">
            <a:off x="-846484" y="4201404"/>
            <a:ext cx="6976722" cy="2030356"/>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11"/>
          <p:cNvGrpSpPr/>
          <p:nvPr/>
        </p:nvGrpSpPr>
        <p:grpSpPr>
          <a:xfrm>
            <a:off x="3250349" y="3701678"/>
            <a:ext cx="1890655" cy="1350156"/>
            <a:chOff x="6839604" y="2415386"/>
            <a:chExt cx="1244671" cy="888904"/>
          </a:xfrm>
        </p:grpSpPr>
        <p:sp>
          <p:nvSpPr>
            <p:cNvPr id="234" name="Google Shape;234;p11"/>
            <p:cNvSpPr/>
            <p:nvPr/>
          </p:nvSpPr>
          <p:spPr>
            <a:xfrm>
              <a:off x="7334794" y="2415386"/>
              <a:ext cx="240950" cy="845847"/>
            </a:xfrm>
            <a:custGeom>
              <a:avLst/>
              <a:gdLst/>
              <a:ahLst/>
              <a:cxnLst/>
              <a:rect l="l" t="t" r="r" b="b"/>
              <a:pathLst>
                <a:path w="14287" h="50154" extrusionOk="0">
                  <a:moveTo>
                    <a:pt x="13192" y="33800"/>
                  </a:moveTo>
                  <a:lnTo>
                    <a:pt x="13192" y="26475"/>
                  </a:lnTo>
                  <a:lnTo>
                    <a:pt x="12554" y="26475"/>
                  </a:lnTo>
                  <a:lnTo>
                    <a:pt x="12554" y="18390"/>
                  </a:lnTo>
                  <a:lnTo>
                    <a:pt x="9332" y="18390"/>
                  </a:lnTo>
                  <a:lnTo>
                    <a:pt x="9332" y="15107"/>
                  </a:lnTo>
                  <a:lnTo>
                    <a:pt x="7599" y="15107"/>
                  </a:lnTo>
                  <a:lnTo>
                    <a:pt x="7599" y="1"/>
                  </a:lnTo>
                  <a:lnTo>
                    <a:pt x="6688" y="1"/>
                  </a:lnTo>
                  <a:lnTo>
                    <a:pt x="6688" y="15107"/>
                  </a:lnTo>
                  <a:lnTo>
                    <a:pt x="4955" y="15107"/>
                  </a:lnTo>
                  <a:lnTo>
                    <a:pt x="4955" y="18390"/>
                  </a:lnTo>
                  <a:lnTo>
                    <a:pt x="1733" y="18390"/>
                  </a:lnTo>
                  <a:lnTo>
                    <a:pt x="1733" y="26475"/>
                  </a:lnTo>
                  <a:lnTo>
                    <a:pt x="1125" y="26475"/>
                  </a:lnTo>
                  <a:lnTo>
                    <a:pt x="1125" y="33800"/>
                  </a:lnTo>
                  <a:lnTo>
                    <a:pt x="1" y="33800"/>
                  </a:lnTo>
                  <a:lnTo>
                    <a:pt x="1" y="50153"/>
                  </a:lnTo>
                  <a:lnTo>
                    <a:pt x="14287" y="50153"/>
                  </a:lnTo>
                  <a:lnTo>
                    <a:pt x="14287" y="33800"/>
                  </a:lnTo>
                  <a:close/>
                  <a:moveTo>
                    <a:pt x="11946" y="48451"/>
                  </a:moveTo>
                  <a:lnTo>
                    <a:pt x="2371" y="48451"/>
                  </a:lnTo>
                  <a:lnTo>
                    <a:pt x="2371" y="47782"/>
                  </a:lnTo>
                  <a:lnTo>
                    <a:pt x="11946" y="47782"/>
                  </a:lnTo>
                  <a:close/>
                  <a:moveTo>
                    <a:pt x="11946" y="46445"/>
                  </a:moveTo>
                  <a:lnTo>
                    <a:pt x="2371" y="46445"/>
                  </a:lnTo>
                  <a:lnTo>
                    <a:pt x="2371" y="45746"/>
                  </a:lnTo>
                  <a:lnTo>
                    <a:pt x="11946" y="45746"/>
                  </a:lnTo>
                  <a:close/>
                  <a:moveTo>
                    <a:pt x="11946" y="44408"/>
                  </a:moveTo>
                  <a:lnTo>
                    <a:pt x="2371" y="44408"/>
                  </a:lnTo>
                  <a:lnTo>
                    <a:pt x="2371" y="43740"/>
                  </a:lnTo>
                  <a:lnTo>
                    <a:pt x="11946" y="43740"/>
                  </a:lnTo>
                  <a:close/>
                  <a:moveTo>
                    <a:pt x="11946" y="42372"/>
                  </a:moveTo>
                  <a:lnTo>
                    <a:pt x="2371" y="42372"/>
                  </a:lnTo>
                  <a:lnTo>
                    <a:pt x="2371" y="41703"/>
                  </a:lnTo>
                  <a:lnTo>
                    <a:pt x="11946" y="41703"/>
                  </a:lnTo>
                  <a:close/>
                  <a:moveTo>
                    <a:pt x="11946" y="40335"/>
                  </a:moveTo>
                  <a:lnTo>
                    <a:pt x="2371" y="40335"/>
                  </a:lnTo>
                  <a:lnTo>
                    <a:pt x="2371" y="39667"/>
                  </a:lnTo>
                  <a:lnTo>
                    <a:pt x="11946" y="39667"/>
                  </a:lnTo>
                  <a:close/>
                  <a:moveTo>
                    <a:pt x="11946" y="38329"/>
                  </a:moveTo>
                  <a:lnTo>
                    <a:pt x="2371" y="38329"/>
                  </a:lnTo>
                  <a:lnTo>
                    <a:pt x="2371" y="37661"/>
                  </a:lnTo>
                  <a:lnTo>
                    <a:pt x="11946" y="37661"/>
                  </a:lnTo>
                  <a:close/>
                  <a:moveTo>
                    <a:pt x="11946" y="36293"/>
                  </a:moveTo>
                  <a:lnTo>
                    <a:pt x="2371" y="36293"/>
                  </a:lnTo>
                  <a:lnTo>
                    <a:pt x="2371" y="35624"/>
                  </a:lnTo>
                  <a:lnTo>
                    <a:pt x="11946" y="35624"/>
                  </a:lnTo>
                  <a:close/>
                  <a:moveTo>
                    <a:pt x="11946" y="34256"/>
                  </a:moveTo>
                  <a:lnTo>
                    <a:pt x="2371" y="34256"/>
                  </a:lnTo>
                  <a:lnTo>
                    <a:pt x="2371" y="33588"/>
                  </a:lnTo>
                  <a:lnTo>
                    <a:pt x="11946" y="33588"/>
                  </a:lnTo>
                  <a:close/>
                  <a:moveTo>
                    <a:pt x="11946" y="32250"/>
                  </a:moveTo>
                  <a:lnTo>
                    <a:pt x="2371" y="32250"/>
                  </a:lnTo>
                  <a:lnTo>
                    <a:pt x="2371" y="31551"/>
                  </a:lnTo>
                  <a:lnTo>
                    <a:pt x="11946" y="31551"/>
                  </a:lnTo>
                  <a:close/>
                  <a:moveTo>
                    <a:pt x="11946" y="30214"/>
                  </a:moveTo>
                  <a:lnTo>
                    <a:pt x="2371" y="30214"/>
                  </a:lnTo>
                  <a:lnTo>
                    <a:pt x="2371" y="29545"/>
                  </a:lnTo>
                  <a:lnTo>
                    <a:pt x="11946" y="29545"/>
                  </a:lnTo>
                  <a:close/>
                  <a:moveTo>
                    <a:pt x="11946" y="28177"/>
                  </a:moveTo>
                  <a:lnTo>
                    <a:pt x="2371" y="28177"/>
                  </a:lnTo>
                  <a:lnTo>
                    <a:pt x="2371" y="27509"/>
                  </a:lnTo>
                  <a:lnTo>
                    <a:pt x="11946" y="27509"/>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a:off x="7604432" y="2668108"/>
              <a:ext cx="223529" cy="613633"/>
            </a:xfrm>
            <a:custGeom>
              <a:avLst/>
              <a:gdLst/>
              <a:ahLst/>
              <a:cxnLst/>
              <a:rect l="l" t="t" r="r" b="b"/>
              <a:pathLst>
                <a:path w="13254" h="36385" extrusionOk="0">
                  <a:moveTo>
                    <a:pt x="12159" y="24439"/>
                  </a:moveTo>
                  <a:lnTo>
                    <a:pt x="12159" y="1"/>
                  </a:lnTo>
                  <a:lnTo>
                    <a:pt x="1095" y="10761"/>
                  </a:lnTo>
                  <a:lnTo>
                    <a:pt x="1095" y="24469"/>
                  </a:lnTo>
                  <a:lnTo>
                    <a:pt x="1" y="24469"/>
                  </a:lnTo>
                  <a:lnTo>
                    <a:pt x="1" y="36384"/>
                  </a:lnTo>
                  <a:lnTo>
                    <a:pt x="13253" y="36384"/>
                  </a:lnTo>
                  <a:lnTo>
                    <a:pt x="13253" y="24439"/>
                  </a:lnTo>
                  <a:close/>
                  <a:moveTo>
                    <a:pt x="4226" y="34135"/>
                  </a:moveTo>
                  <a:lnTo>
                    <a:pt x="2767" y="34135"/>
                  </a:lnTo>
                  <a:lnTo>
                    <a:pt x="2767" y="32676"/>
                  </a:lnTo>
                  <a:lnTo>
                    <a:pt x="4226" y="32676"/>
                  </a:lnTo>
                  <a:close/>
                  <a:moveTo>
                    <a:pt x="4226" y="31977"/>
                  </a:moveTo>
                  <a:lnTo>
                    <a:pt x="2767" y="31977"/>
                  </a:lnTo>
                  <a:lnTo>
                    <a:pt x="2767" y="30518"/>
                  </a:lnTo>
                  <a:lnTo>
                    <a:pt x="4226" y="30518"/>
                  </a:lnTo>
                  <a:close/>
                  <a:moveTo>
                    <a:pt x="4226" y="29819"/>
                  </a:moveTo>
                  <a:lnTo>
                    <a:pt x="2767" y="29819"/>
                  </a:lnTo>
                  <a:lnTo>
                    <a:pt x="2767" y="28360"/>
                  </a:lnTo>
                  <a:lnTo>
                    <a:pt x="4226" y="28360"/>
                  </a:lnTo>
                  <a:close/>
                  <a:moveTo>
                    <a:pt x="4226" y="25502"/>
                  </a:moveTo>
                  <a:lnTo>
                    <a:pt x="2767" y="25502"/>
                  </a:lnTo>
                  <a:lnTo>
                    <a:pt x="2767" y="24043"/>
                  </a:lnTo>
                  <a:lnTo>
                    <a:pt x="4226" y="24043"/>
                  </a:lnTo>
                  <a:close/>
                  <a:moveTo>
                    <a:pt x="4226" y="23344"/>
                  </a:moveTo>
                  <a:lnTo>
                    <a:pt x="2767" y="23344"/>
                  </a:lnTo>
                  <a:lnTo>
                    <a:pt x="2767" y="21885"/>
                  </a:lnTo>
                  <a:lnTo>
                    <a:pt x="4226" y="21885"/>
                  </a:lnTo>
                  <a:close/>
                  <a:moveTo>
                    <a:pt x="4226" y="21186"/>
                  </a:moveTo>
                  <a:lnTo>
                    <a:pt x="2767" y="21186"/>
                  </a:lnTo>
                  <a:lnTo>
                    <a:pt x="2767" y="19697"/>
                  </a:lnTo>
                  <a:lnTo>
                    <a:pt x="4226" y="19697"/>
                  </a:lnTo>
                  <a:close/>
                  <a:moveTo>
                    <a:pt x="4226" y="16870"/>
                  </a:moveTo>
                  <a:lnTo>
                    <a:pt x="2767" y="16870"/>
                  </a:lnTo>
                  <a:lnTo>
                    <a:pt x="2767" y="15381"/>
                  </a:lnTo>
                  <a:lnTo>
                    <a:pt x="4226" y="15381"/>
                  </a:lnTo>
                  <a:close/>
                  <a:moveTo>
                    <a:pt x="6323" y="34135"/>
                  </a:moveTo>
                  <a:lnTo>
                    <a:pt x="4834" y="34135"/>
                  </a:lnTo>
                  <a:lnTo>
                    <a:pt x="4834" y="32676"/>
                  </a:lnTo>
                  <a:lnTo>
                    <a:pt x="6323" y="32676"/>
                  </a:lnTo>
                  <a:close/>
                  <a:moveTo>
                    <a:pt x="6323" y="29819"/>
                  </a:moveTo>
                  <a:lnTo>
                    <a:pt x="4834" y="29819"/>
                  </a:lnTo>
                  <a:lnTo>
                    <a:pt x="4834" y="28360"/>
                  </a:lnTo>
                  <a:lnTo>
                    <a:pt x="6323" y="28360"/>
                  </a:lnTo>
                  <a:close/>
                  <a:moveTo>
                    <a:pt x="6323" y="27661"/>
                  </a:moveTo>
                  <a:lnTo>
                    <a:pt x="4834" y="27661"/>
                  </a:lnTo>
                  <a:lnTo>
                    <a:pt x="4834" y="26202"/>
                  </a:lnTo>
                  <a:lnTo>
                    <a:pt x="6323" y="26202"/>
                  </a:lnTo>
                  <a:close/>
                  <a:moveTo>
                    <a:pt x="6323" y="25502"/>
                  </a:moveTo>
                  <a:lnTo>
                    <a:pt x="4834" y="25502"/>
                  </a:lnTo>
                  <a:lnTo>
                    <a:pt x="4834" y="24043"/>
                  </a:lnTo>
                  <a:lnTo>
                    <a:pt x="6323" y="24043"/>
                  </a:lnTo>
                  <a:close/>
                  <a:moveTo>
                    <a:pt x="6323" y="23344"/>
                  </a:moveTo>
                  <a:lnTo>
                    <a:pt x="4834" y="23344"/>
                  </a:lnTo>
                  <a:lnTo>
                    <a:pt x="4834" y="21885"/>
                  </a:lnTo>
                  <a:lnTo>
                    <a:pt x="6323" y="21885"/>
                  </a:lnTo>
                  <a:close/>
                  <a:moveTo>
                    <a:pt x="6323" y="21186"/>
                  </a:moveTo>
                  <a:lnTo>
                    <a:pt x="4834" y="21186"/>
                  </a:lnTo>
                  <a:lnTo>
                    <a:pt x="4834" y="19697"/>
                  </a:lnTo>
                  <a:lnTo>
                    <a:pt x="6323" y="19697"/>
                  </a:lnTo>
                  <a:close/>
                  <a:moveTo>
                    <a:pt x="6323" y="14682"/>
                  </a:moveTo>
                  <a:lnTo>
                    <a:pt x="4834" y="14682"/>
                  </a:lnTo>
                  <a:lnTo>
                    <a:pt x="4834" y="13223"/>
                  </a:lnTo>
                  <a:lnTo>
                    <a:pt x="6323" y="13223"/>
                  </a:lnTo>
                  <a:close/>
                  <a:moveTo>
                    <a:pt x="8390" y="34135"/>
                  </a:moveTo>
                  <a:lnTo>
                    <a:pt x="6931" y="34135"/>
                  </a:lnTo>
                  <a:lnTo>
                    <a:pt x="6931" y="32676"/>
                  </a:lnTo>
                  <a:lnTo>
                    <a:pt x="8390" y="32676"/>
                  </a:lnTo>
                  <a:close/>
                  <a:moveTo>
                    <a:pt x="8390" y="31977"/>
                  </a:moveTo>
                  <a:lnTo>
                    <a:pt x="6931" y="31977"/>
                  </a:lnTo>
                  <a:lnTo>
                    <a:pt x="6931" y="30518"/>
                  </a:lnTo>
                  <a:lnTo>
                    <a:pt x="8390" y="30518"/>
                  </a:lnTo>
                  <a:close/>
                  <a:moveTo>
                    <a:pt x="8390" y="27661"/>
                  </a:moveTo>
                  <a:lnTo>
                    <a:pt x="6931" y="27661"/>
                  </a:lnTo>
                  <a:lnTo>
                    <a:pt x="6931" y="26202"/>
                  </a:lnTo>
                  <a:lnTo>
                    <a:pt x="8390" y="26202"/>
                  </a:lnTo>
                  <a:close/>
                  <a:moveTo>
                    <a:pt x="8390" y="25502"/>
                  </a:moveTo>
                  <a:lnTo>
                    <a:pt x="6931" y="25502"/>
                  </a:lnTo>
                  <a:lnTo>
                    <a:pt x="6931" y="24043"/>
                  </a:lnTo>
                  <a:lnTo>
                    <a:pt x="8390" y="24043"/>
                  </a:lnTo>
                  <a:close/>
                  <a:moveTo>
                    <a:pt x="8390" y="19028"/>
                  </a:moveTo>
                  <a:lnTo>
                    <a:pt x="6931" y="19028"/>
                  </a:lnTo>
                  <a:lnTo>
                    <a:pt x="6931" y="17539"/>
                  </a:lnTo>
                  <a:lnTo>
                    <a:pt x="8390" y="17539"/>
                  </a:lnTo>
                  <a:close/>
                  <a:moveTo>
                    <a:pt x="8390" y="16870"/>
                  </a:moveTo>
                  <a:lnTo>
                    <a:pt x="6931" y="16870"/>
                  </a:lnTo>
                  <a:lnTo>
                    <a:pt x="6931" y="15381"/>
                  </a:lnTo>
                  <a:lnTo>
                    <a:pt x="8390" y="15381"/>
                  </a:lnTo>
                  <a:close/>
                  <a:moveTo>
                    <a:pt x="10487" y="34135"/>
                  </a:moveTo>
                  <a:lnTo>
                    <a:pt x="8998" y="34135"/>
                  </a:lnTo>
                  <a:lnTo>
                    <a:pt x="8998" y="32676"/>
                  </a:lnTo>
                  <a:lnTo>
                    <a:pt x="10487" y="32676"/>
                  </a:lnTo>
                  <a:close/>
                  <a:moveTo>
                    <a:pt x="10487" y="29819"/>
                  </a:moveTo>
                  <a:lnTo>
                    <a:pt x="8998" y="29819"/>
                  </a:lnTo>
                  <a:lnTo>
                    <a:pt x="8998" y="28360"/>
                  </a:lnTo>
                  <a:lnTo>
                    <a:pt x="10487" y="28360"/>
                  </a:lnTo>
                  <a:close/>
                  <a:moveTo>
                    <a:pt x="10487" y="27661"/>
                  </a:moveTo>
                  <a:lnTo>
                    <a:pt x="8998" y="27661"/>
                  </a:lnTo>
                  <a:lnTo>
                    <a:pt x="8998" y="26202"/>
                  </a:lnTo>
                  <a:lnTo>
                    <a:pt x="10487" y="26202"/>
                  </a:lnTo>
                  <a:close/>
                  <a:moveTo>
                    <a:pt x="10487" y="25502"/>
                  </a:moveTo>
                  <a:lnTo>
                    <a:pt x="8998" y="25502"/>
                  </a:lnTo>
                  <a:lnTo>
                    <a:pt x="8998" y="24043"/>
                  </a:lnTo>
                  <a:lnTo>
                    <a:pt x="10487" y="24043"/>
                  </a:lnTo>
                  <a:close/>
                  <a:moveTo>
                    <a:pt x="10487" y="23344"/>
                  </a:moveTo>
                  <a:lnTo>
                    <a:pt x="8998" y="23344"/>
                  </a:lnTo>
                  <a:lnTo>
                    <a:pt x="8998" y="21885"/>
                  </a:lnTo>
                  <a:lnTo>
                    <a:pt x="10487" y="21885"/>
                  </a:lnTo>
                  <a:close/>
                  <a:moveTo>
                    <a:pt x="10487" y="21186"/>
                  </a:moveTo>
                  <a:lnTo>
                    <a:pt x="8998" y="21186"/>
                  </a:lnTo>
                  <a:lnTo>
                    <a:pt x="8998" y="19697"/>
                  </a:lnTo>
                  <a:lnTo>
                    <a:pt x="10487" y="19697"/>
                  </a:lnTo>
                  <a:close/>
                  <a:moveTo>
                    <a:pt x="10487" y="19028"/>
                  </a:moveTo>
                  <a:lnTo>
                    <a:pt x="8998" y="19028"/>
                  </a:lnTo>
                  <a:lnTo>
                    <a:pt x="8998" y="17539"/>
                  </a:lnTo>
                  <a:lnTo>
                    <a:pt x="10487" y="17539"/>
                  </a:lnTo>
                  <a:close/>
                  <a:moveTo>
                    <a:pt x="10487" y="16870"/>
                  </a:moveTo>
                  <a:lnTo>
                    <a:pt x="8998" y="16870"/>
                  </a:lnTo>
                  <a:lnTo>
                    <a:pt x="8998" y="15381"/>
                  </a:lnTo>
                  <a:lnTo>
                    <a:pt x="10487" y="15381"/>
                  </a:lnTo>
                  <a:close/>
                  <a:moveTo>
                    <a:pt x="10487" y="14682"/>
                  </a:moveTo>
                  <a:lnTo>
                    <a:pt x="8998" y="14682"/>
                  </a:lnTo>
                  <a:lnTo>
                    <a:pt x="8998" y="13223"/>
                  </a:lnTo>
                  <a:lnTo>
                    <a:pt x="10487" y="1322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a:off x="7067720" y="2615304"/>
              <a:ext cx="240950" cy="661310"/>
            </a:xfrm>
            <a:custGeom>
              <a:avLst/>
              <a:gdLst/>
              <a:ahLst/>
              <a:cxnLst/>
              <a:rect l="l" t="t" r="r" b="b"/>
              <a:pathLst>
                <a:path w="14287" h="39212" extrusionOk="0">
                  <a:moveTo>
                    <a:pt x="14286" y="6718"/>
                  </a:moveTo>
                  <a:lnTo>
                    <a:pt x="14286" y="5442"/>
                  </a:lnTo>
                  <a:lnTo>
                    <a:pt x="11794" y="5442"/>
                  </a:lnTo>
                  <a:lnTo>
                    <a:pt x="11794" y="1733"/>
                  </a:lnTo>
                  <a:lnTo>
                    <a:pt x="10213" y="1733"/>
                  </a:lnTo>
                  <a:lnTo>
                    <a:pt x="10213" y="1"/>
                  </a:lnTo>
                  <a:lnTo>
                    <a:pt x="4073" y="1"/>
                  </a:lnTo>
                  <a:lnTo>
                    <a:pt x="4073" y="1733"/>
                  </a:lnTo>
                  <a:lnTo>
                    <a:pt x="2493" y="1733"/>
                  </a:lnTo>
                  <a:lnTo>
                    <a:pt x="2493" y="5442"/>
                  </a:lnTo>
                  <a:lnTo>
                    <a:pt x="0" y="5442"/>
                  </a:lnTo>
                  <a:lnTo>
                    <a:pt x="0" y="6718"/>
                  </a:lnTo>
                  <a:lnTo>
                    <a:pt x="1095" y="6718"/>
                  </a:lnTo>
                  <a:lnTo>
                    <a:pt x="1095" y="17114"/>
                  </a:lnTo>
                  <a:lnTo>
                    <a:pt x="0" y="17114"/>
                  </a:lnTo>
                  <a:lnTo>
                    <a:pt x="0" y="18390"/>
                  </a:lnTo>
                  <a:lnTo>
                    <a:pt x="1095" y="18390"/>
                  </a:lnTo>
                  <a:lnTo>
                    <a:pt x="1095" y="28785"/>
                  </a:lnTo>
                  <a:lnTo>
                    <a:pt x="0" y="28785"/>
                  </a:lnTo>
                  <a:lnTo>
                    <a:pt x="0" y="30092"/>
                  </a:lnTo>
                  <a:lnTo>
                    <a:pt x="1095" y="30092"/>
                  </a:lnTo>
                  <a:lnTo>
                    <a:pt x="1095" y="37934"/>
                  </a:lnTo>
                  <a:lnTo>
                    <a:pt x="0" y="37934"/>
                  </a:lnTo>
                  <a:lnTo>
                    <a:pt x="0" y="39211"/>
                  </a:lnTo>
                  <a:lnTo>
                    <a:pt x="14286" y="39211"/>
                  </a:lnTo>
                  <a:lnTo>
                    <a:pt x="14286" y="37934"/>
                  </a:lnTo>
                  <a:lnTo>
                    <a:pt x="13192" y="37934"/>
                  </a:lnTo>
                  <a:lnTo>
                    <a:pt x="13192" y="30092"/>
                  </a:lnTo>
                  <a:lnTo>
                    <a:pt x="14286" y="30092"/>
                  </a:lnTo>
                  <a:lnTo>
                    <a:pt x="14286" y="28816"/>
                  </a:lnTo>
                  <a:lnTo>
                    <a:pt x="13192" y="28816"/>
                  </a:lnTo>
                  <a:lnTo>
                    <a:pt x="13192" y="18390"/>
                  </a:lnTo>
                  <a:lnTo>
                    <a:pt x="14286" y="18390"/>
                  </a:lnTo>
                  <a:lnTo>
                    <a:pt x="14286" y="17114"/>
                  </a:lnTo>
                  <a:lnTo>
                    <a:pt x="13192" y="17114"/>
                  </a:lnTo>
                  <a:lnTo>
                    <a:pt x="13192" y="6718"/>
                  </a:lnTo>
                  <a:close/>
                  <a:moveTo>
                    <a:pt x="3557" y="37144"/>
                  </a:moveTo>
                  <a:lnTo>
                    <a:pt x="2675" y="37144"/>
                  </a:lnTo>
                  <a:lnTo>
                    <a:pt x="2675" y="7630"/>
                  </a:lnTo>
                  <a:lnTo>
                    <a:pt x="3557" y="7630"/>
                  </a:lnTo>
                  <a:close/>
                  <a:moveTo>
                    <a:pt x="5593" y="37144"/>
                  </a:moveTo>
                  <a:lnTo>
                    <a:pt x="4712" y="37144"/>
                  </a:lnTo>
                  <a:lnTo>
                    <a:pt x="4712" y="7630"/>
                  </a:lnTo>
                  <a:lnTo>
                    <a:pt x="5563" y="7630"/>
                  </a:lnTo>
                  <a:close/>
                  <a:moveTo>
                    <a:pt x="7599" y="37144"/>
                  </a:moveTo>
                  <a:lnTo>
                    <a:pt x="6718" y="37144"/>
                  </a:lnTo>
                  <a:lnTo>
                    <a:pt x="6718" y="7630"/>
                  </a:lnTo>
                  <a:lnTo>
                    <a:pt x="7599" y="7630"/>
                  </a:lnTo>
                  <a:close/>
                  <a:moveTo>
                    <a:pt x="9605" y="37144"/>
                  </a:moveTo>
                  <a:lnTo>
                    <a:pt x="8754" y="37144"/>
                  </a:lnTo>
                  <a:lnTo>
                    <a:pt x="8754" y="7630"/>
                  </a:lnTo>
                  <a:lnTo>
                    <a:pt x="9605" y="7630"/>
                  </a:lnTo>
                  <a:close/>
                  <a:moveTo>
                    <a:pt x="11642" y="37144"/>
                  </a:moveTo>
                  <a:lnTo>
                    <a:pt x="10760" y="37144"/>
                  </a:lnTo>
                  <a:lnTo>
                    <a:pt x="10760" y="7630"/>
                  </a:lnTo>
                  <a:lnTo>
                    <a:pt x="11642" y="7630"/>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a:off x="7863309" y="2610177"/>
              <a:ext cx="220965" cy="633618"/>
            </a:xfrm>
            <a:custGeom>
              <a:avLst/>
              <a:gdLst/>
              <a:ahLst/>
              <a:cxnLst/>
              <a:rect l="l" t="t" r="r" b="b"/>
              <a:pathLst>
                <a:path w="13102" h="37570" extrusionOk="0">
                  <a:moveTo>
                    <a:pt x="12189" y="21946"/>
                  </a:moveTo>
                  <a:lnTo>
                    <a:pt x="12189" y="9150"/>
                  </a:lnTo>
                  <a:lnTo>
                    <a:pt x="10730" y="9150"/>
                  </a:lnTo>
                  <a:lnTo>
                    <a:pt x="10730" y="1"/>
                  </a:lnTo>
                  <a:lnTo>
                    <a:pt x="2371" y="1"/>
                  </a:lnTo>
                  <a:lnTo>
                    <a:pt x="2371" y="9150"/>
                  </a:lnTo>
                  <a:lnTo>
                    <a:pt x="882" y="9150"/>
                  </a:lnTo>
                  <a:lnTo>
                    <a:pt x="882" y="21946"/>
                  </a:lnTo>
                  <a:lnTo>
                    <a:pt x="1" y="21946"/>
                  </a:lnTo>
                  <a:lnTo>
                    <a:pt x="1" y="37570"/>
                  </a:lnTo>
                  <a:lnTo>
                    <a:pt x="13101" y="37570"/>
                  </a:lnTo>
                  <a:lnTo>
                    <a:pt x="13101" y="21946"/>
                  </a:lnTo>
                  <a:close/>
                  <a:moveTo>
                    <a:pt x="3040" y="36080"/>
                  </a:moveTo>
                  <a:lnTo>
                    <a:pt x="1855" y="36080"/>
                  </a:lnTo>
                  <a:lnTo>
                    <a:pt x="1855" y="23953"/>
                  </a:lnTo>
                  <a:lnTo>
                    <a:pt x="3040" y="23953"/>
                  </a:lnTo>
                  <a:close/>
                  <a:moveTo>
                    <a:pt x="3891" y="20184"/>
                  </a:moveTo>
                  <a:lnTo>
                    <a:pt x="2979" y="20184"/>
                  </a:lnTo>
                  <a:lnTo>
                    <a:pt x="2979" y="10943"/>
                  </a:lnTo>
                  <a:lnTo>
                    <a:pt x="3891" y="10943"/>
                  </a:lnTo>
                  <a:close/>
                  <a:moveTo>
                    <a:pt x="5776" y="36080"/>
                  </a:moveTo>
                  <a:lnTo>
                    <a:pt x="4590" y="36080"/>
                  </a:lnTo>
                  <a:lnTo>
                    <a:pt x="4590" y="23953"/>
                  </a:lnTo>
                  <a:lnTo>
                    <a:pt x="5776" y="23953"/>
                  </a:lnTo>
                  <a:close/>
                  <a:moveTo>
                    <a:pt x="5958" y="20184"/>
                  </a:moveTo>
                  <a:lnTo>
                    <a:pt x="5046" y="20184"/>
                  </a:lnTo>
                  <a:lnTo>
                    <a:pt x="5046" y="10943"/>
                  </a:lnTo>
                  <a:lnTo>
                    <a:pt x="5958" y="10943"/>
                  </a:lnTo>
                  <a:close/>
                  <a:moveTo>
                    <a:pt x="7144" y="10943"/>
                  </a:moveTo>
                  <a:lnTo>
                    <a:pt x="8055" y="10943"/>
                  </a:lnTo>
                  <a:lnTo>
                    <a:pt x="8055" y="20184"/>
                  </a:lnTo>
                  <a:lnTo>
                    <a:pt x="7144" y="20184"/>
                  </a:lnTo>
                  <a:close/>
                  <a:moveTo>
                    <a:pt x="8511" y="36080"/>
                  </a:moveTo>
                  <a:lnTo>
                    <a:pt x="7326" y="36080"/>
                  </a:lnTo>
                  <a:lnTo>
                    <a:pt x="7326" y="23953"/>
                  </a:lnTo>
                  <a:lnTo>
                    <a:pt x="8511" y="23953"/>
                  </a:lnTo>
                  <a:close/>
                  <a:moveTo>
                    <a:pt x="9210" y="10943"/>
                  </a:moveTo>
                  <a:lnTo>
                    <a:pt x="10122" y="10943"/>
                  </a:lnTo>
                  <a:lnTo>
                    <a:pt x="10122" y="20184"/>
                  </a:lnTo>
                  <a:lnTo>
                    <a:pt x="9210" y="20184"/>
                  </a:lnTo>
                  <a:close/>
                  <a:moveTo>
                    <a:pt x="11247" y="36080"/>
                  </a:moveTo>
                  <a:lnTo>
                    <a:pt x="10062" y="36080"/>
                  </a:lnTo>
                  <a:lnTo>
                    <a:pt x="10062" y="23953"/>
                  </a:lnTo>
                  <a:lnTo>
                    <a:pt x="11247" y="2395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6839604" y="2764475"/>
              <a:ext cx="187640" cy="539815"/>
            </a:xfrm>
            <a:custGeom>
              <a:avLst/>
              <a:gdLst/>
              <a:ahLst/>
              <a:cxnLst/>
              <a:rect l="l" t="t" r="r" b="b"/>
              <a:pathLst>
                <a:path w="11126" h="32008" extrusionOk="0">
                  <a:moveTo>
                    <a:pt x="10365" y="18694"/>
                  </a:moveTo>
                  <a:lnTo>
                    <a:pt x="10365" y="7782"/>
                  </a:lnTo>
                  <a:lnTo>
                    <a:pt x="9119" y="7782"/>
                  </a:lnTo>
                  <a:lnTo>
                    <a:pt x="9119" y="1"/>
                  </a:lnTo>
                  <a:lnTo>
                    <a:pt x="2006" y="1"/>
                  </a:lnTo>
                  <a:lnTo>
                    <a:pt x="2006" y="7782"/>
                  </a:lnTo>
                  <a:lnTo>
                    <a:pt x="760" y="7782"/>
                  </a:lnTo>
                  <a:lnTo>
                    <a:pt x="760" y="18694"/>
                  </a:lnTo>
                  <a:lnTo>
                    <a:pt x="0" y="18694"/>
                  </a:lnTo>
                  <a:lnTo>
                    <a:pt x="0" y="32007"/>
                  </a:lnTo>
                  <a:lnTo>
                    <a:pt x="11125" y="32007"/>
                  </a:lnTo>
                  <a:lnTo>
                    <a:pt x="11125" y="18694"/>
                  </a:lnTo>
                  <a:close/>
                  <a:moveTo>
                    <a:pt x="2584" y="30761"/>
                  </a:moveTo>
                  <a:lnTo>
                    <a:pt x="1550" y="30761"/>
                  </a:lnTo>
                  <a:lnTo>
                    <a:pt x="1550" y="20396"/>
                  </a:lnTo>
                  <a:lnTo>
                    <a:pt x="2584" y="20396"/>
                  </a:lnTo>
                  <a:close/>
                  <a:moveTo>
                    <a:pt x="3283" y="17205"/>
                  </a:moveTo>
                  <a:lnTo>
                    <a:pt x="2523" y="17205"/>
                  </a:lnTo>
                  <a:lnTo>
                    <a:pt x="2523" y="9332"/>
                  </a:lnTo>
                  <a:lnTo>
                    <a:pt x="3283" y="9332"/>
                  </a:lnTo>
                  <a:close/>
                  <a:moveTo>
                    <a:pt x="4894" y="30761"/>
                  </a:moveTo>
                  <a:lnTo>
                    <a:pt x="3891" y="30761"/>
                  </a:lnTo>
                  <a:lnTo>
                    <a:pt x="3891" y="20396"/>
                  </a:lnTo>
                  <a:lnTo>
                    <a:pt x="4894" y="20396"/>
                  </a:lnTo>
                  <a:close/>
                  <a:moveTo>
                    <a:pt x="5076" y="17205"/>
                  </a:moveTo>
                  <a:lnTo>
                    <a:pt x="4286" y="17205"/>
                  </a:lnTo>
                  <a:lnTo>
                    <a:pt x="4286" y="9332"/>
                  </a:lnTo>
                  <a:lnTo>
                    <a:pt x="5076" y="9332"/>
                  </a:lnTo>
                  <a:close/>
                  <a:moveTo>
                    <a:pt x="6079" y="9332"/>
                  </a:moveTo>
                  <a:lnTo>
                    <a:pt x="6839" y="9332"/>
                  </a:lnTo>
                  <a:lnTo>
                    <a:pt x="6839" y="17174"/>
                  </a:lnTo>
                  <a:lnTo>
                    <a:pt x="6079" y="17174"/>
                  </a:lnTo>
                  <a:close/>
                  <a:moveTo>
                    <a:pt x="7234" y="30731"/>
                  </a:moveTo>
                  <a:lnTo>
                    <a:pt x="6231" y="30731"/>
                  </a:lnTo>
                  <a:lnTo>
                    <a:pt x="6231" y="20396"/>
                  </a:lnTo>
                  <a:lnTo>
                    <a:pt x="7234" y="20396"/>
                  </a:lnTo>
                  <a:close/>
                  <a:moveTo>
                    <a:pt x="7842" y="9332"/>
                  </a:moveTo>
                  <a:lnTo>
                    <a:pt x="8602" y="9332"/>
                  </a:lnTo>
                  <a:lnTo>
                    <a:pt x="8602" y="17174"/>
                  </a:lnTo>
                  <a:lnTo>
                    <a:pt x="7842" y="17174"/>
                  </a:lnTo>
                  <a:close/>
                  <a:moveTo>
                    <a:pt x="9575" y="30761"/>
                  </a:moveTo>
                  <a:lnTo>
                    <a:pt x="8542" y="30761"/>
                  </a:lnTo>
                  <a:lnTo>
                    <a:pt x="8542" y="20396"/>
                  </a:lnTo>
                  <a:lnTo>
                    <a:pt x="9575" y="20396"/>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11"/>
          <p:cNvSpPr/>
          <p:nvPr/>
        </p:nvSpPr>
        <p:spPr>
          <a:xfrm rot="-343340">
            <a:off x="-137132" y="4159928"/>
            <a:ext cx="10944102" cy="3193053"/>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rot="-9289321" flipH="1">
            <a:off x="1794497" y="4459742"/>
            <a:ext cx="4407208" cy="2091321"/>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txBox="1">
            <a:spLocks noGrp="1"/>
          </p:cNvSpPr>
          <p:nvPr>
            <p:ph type="title" hasCustomPrompt="1"/>
          </p:nvPr>
        </p:nvSpPr>
        <p:spPr>
          <a:xfrm>
            <a:off x="880500" y="1413150"/>
            <a:ext cx="7383000" cy="19635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42" name="Google Shape;242;p11"/>
          <p:cNvSpPr txBox="1">
            <a:spLocks noGrp="1"/>
          </p:cNvSpPr>
          <p:nvPr>
            <p:ph type="body" idx="1"/>
          </p:nvPr>
        </p:nvSpPr>
        <p:spPr>
          <a:xfrm>
            <a:off x="880500" y="3148050"/>
            <a:ext cx="7383000" cy="582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24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44"/>
        <p:cNvGrpSpPr/>
        <p:nvPr/>
      </p:nvGrpSpPr>
      <p:grpSpPr>
        <a:xfrm>
          <a:off x="0" y="0"/>
          <a:ext cx="0" cy="0"/>
          <a:chOff x="0" y="0"/>
          <a:chExt cx="0" cy="0"/>
        </a:xfrm>
      </p:grpSpPr>
      <p:sp>
        <p:nvSpPr>
          <p:cNvPr id="245" name="Google Shape;245;p13"/>
          <p:cNvSpPr/>
          <p:nvPr/>
        </p:nvSpPr>
        <p:spPr>
          <a:xfrm flipH="1">
            <a:off x="7018313" y="2284814"/>
            <a:ext cx="1265884" cy="2485852"/>
          </a:xfrm>
          <a:custGeom>
            <a:avLst/>
            <a:gdLst/>
            <a:ahLst/>
            <a:cxnLst/>
            <a:rect l="l" t="t" r="r" b="b"/>
            <a:pathLst>
              <a:path w="42540" h="83537" extrusionOk="0">
                <a:moveTo>
                  <a:pt x="409" y="47574"/>
                </a:moveTo>
                <a:cubicBezTo>
                  <a:pt x="1133" y="47857"/>
                  <a:pt x="1542" y="48643"/>
                  <a:pt x="1385" y="49398"/>
                </a:cubicBezTo>
                <a:cubicBezTo>
                  <a:pt x="1888" y="49965"/>
                  <a:pt x="2140" y="50720"/>
                  <a:pt x="2077" y="51475"/>
                </a:cubicBezTo>
                <a:cubicBezTo>
                  <a:pt x="2360" y="51727"/>
                  <a:pt x="2706" y="51884"/>
                  <a:pt x="3084" y="51884"/>
                </a:cubicBezTo>
                <a:cubicBezTo>
                  <a:pt x="3210" y="53237"/>
                  <a:pt x="4846" y="53803"/>
                  <a:pt x="5758" y="52797"/>
                </a:cubicBezTo>
                <a:lnTo>
                  <a:pt x="5758" y="52797"/>
                </a:lnTo>
                <a:cubicBezTo>
                  <a:pt x="5821" y="52859"/>
                  <a:pt x="5884" y="52922"/>
                  <a:pt x="5947" y="53017"/>
                </a:cubicBezTo>
                <a:cubicBezTo>
                  <a:pt x="7017" y="52608"/>
                  <a:pt x="8149" y="52356"/>
                  <a:pt x="9282" y="52293"/>
                </a:cubicBezTo>
                <a:cubicBezTo>
                  <a:pt x="9345" y="52419"/>
                  <a:pt x="9439" y="52545"/>
                  <a:pt x="9565" y="52639"/>
                </a:cubicBezTo>
                <a:cubicBezTo>
                  <a:pt x="9880" y="52922"/>
                  <a:pt x="10257" y="53080"/>
                  <a:pt x="10666" y="53080"/>
                </a:cubicBezTo>
                <a:cubicBezTo>
                  <a:pt x="10761" y="53206"/>
                  <a:pt x="10855" y="53331"/>
                  <a:pt x="10950" y="53426"/>
                </a:cubicBezTo>
                <a:cubicBezTo>
                  <a:pt x="11925" y="52325"/>
                  <a:pt x="13152" y="51507"/>
                  <a:pt x="14537" y="51035"/>
                </a:cubicBezTo>
                <a:cubicBezTo>
                  <a:pt x="14757" y="50814"/>
                  <a:pt x="14914" y="50531"/>
                  <a:pt x="14946" y="50185"/>
                </a:cubicBezTo>
                <a:cubicBezTo>
                  <a:pt x="15103" y="50185"/>
                  <a:pt x="15292" y="50154"/>
                  <a:pt x="15449" y="50091"/>
                </a:cubicBezTo>
                <a:cubicBezTo>
                  <a:pt x="15512" y="50248"/>
                  <a:pt x="15606" y="50374"/>
                  <a:pt x="15732" y="50468"/>
                </a:cubicBezTo>
                <a:cubicBezTo>
                  <a:pt x="16015" y="50751"/>
                  <a:pt x="16424" y="50909"/>
                  <a:pt x="16833" y="50877"/>
                </a:cubicBezTo>
                <a:cubicBezTo>
                  <a:pt x="16928" y="51035"/>
                  <a:pt x="17022" y="51129"/>
                  <a:pt x="17117" y="51255"/>
                </a:cubicBezTo>
                <a:cubicBezTo>
                  <a:pt x="18407" y="52482"/>
                  <a:pt x="20420" y="50909"/>
                  <a:pt x="19539" y="49367"/>
                </a:cubicBezTo>
                <a:lnTo>
                  <a:pt x="19571" y="49367"/>
                </a:lnTo>
                <a:cubicBezTo>
                  <a:pt x="23346" y="53331"/>
                  <a:pt x="21868" y="60222"/>
                  <a:pt x="21459" y="62834"/>
                </a:cubicBezTo>
                <a:cubicBezTo>
                  <a:pt x="20955" y="66326"/>
                  <a:pt x="20641" y="69819"/>
                  <a:pt x="19980" y="73311"/>
                </a:cubicBezTo>
                <a:cubicBezTo>
                  <a:pt x="19319" y="76804"/>
                  <a:pt x="18249" y="80328"/>
                  <a:pt x="16361" y="83348"/>
                </a:cubicBezTo>
                <a:cubicBezTo>
                  <a:pt x="17589" y="83537"/>
                  <a:pt x="18910" y="82530"/>
                  <a:pt x="19760" y="81209"/>
                </a:cubicBezTo>
                <a:cubicBezTo>
                  <a:pt x="20609" y="79887"/>
                  <a:pt x="27059" y="76583"/>
                  <a:pt x="27500" y="75042"/>
                </a:cubicBezTo>
                <a:cubicBezTo>
                  <a:pt x="29419" y="68497"/>
                  <a:pt x="29387" y="62456"/>
                  <a:pt x="27594" y="56635"/>
                </a:cubicBezTo>
                <a:cubicBezTo>
                  <a:pt x="26304" y="52450"/>
                  <a:pt x="28192" y="43389"/>
                  <a:pt x="28790" y="40998"/>
                </a:cubicBezTo>
                <a:cubicBezTo>
                  <a:pt x="29293" y="38921"/>
                  <a:pt x="30457" y="37128"/>
                  <a:pt x="31307" y="35177"/>
                </a:cubicBezTo>
                <a:cubicBezTo>
                  <a:pt x="31684" y="34327"/>
                  <a:pt x="31968" y="33478"/>
                  <a:pt x="32188" y="32597"/>
                </a:cubicBezTo>
                <a:lnTo>
                  <a:pt x="32188" y="32597"/>
                </a:lnTo>
                <a:cubicBezTo>
                  <a:pt x="32314" y="32817"/>
                  <a:pt x="32471" y="33037"/>
                  <a:pt x="32660" y="33195"/>
                </a:cubicBezTo>
                <a:cubicBezTo>
                  <a:pt x="34831" y="35240"/>
                  <a:pt x="38166" y="32628"/>
                  <a:pt x="36719" y="30048"/>
                </a:cubicBezTo>
                <a:cubicBezTo>
                  <a:pt x="39110" y="30080"/>
                  <a:pt x="40274" y="27153"/>
                  <a:pt x="38543" y="25517"/>
                </a:cubicBezTo>
                <a:cubicBezTo>
                  <a:pt x="38292" y="25297"/>
                  <a:pt x="38009" y="25140"/>
                  <a:pt x="37725" y="25014"/>
                </a:cubicBezTo>
                <a:lnTo>
                  <a:pt x="37851" y="24888"/>
                </a:lnTo>
                <a:cubicBezTo>
                  <a:pt x="38827" y="23850"/>
                  <a:pt x="38764" y="22182"/>
                  <a:pt x="37725" y="21207"/>
                </a:cubicBezTo>
                <a:cubicBezTo>
                  <a:pt x="38355" y="20546"/>
                  <a:pt x="38575" y="19602"/>
                  <a:pt x="38323" y="18753"/>
                </a:cubicBezTo>
                <a:cubicBezTo>
                  <a:pt x="40903" y="19287"/>
                  <a:pt x="42539" y="16078"/>
                  <a:pt x="40620" y="14285"/>
                </a:cubicBezTo>
                <a:cubicBezTo>
                  <a:pt x="40211" y="13907"/>
                  <a:pt x="39708" y="13687"/>
                  <a:pt x="39141" y="13624"/>
                </a:cubicBezTo>
                <a:cubicBezTo>
                  <a:pt x="39267" y="13058"/>
                  <a:pt x="39204" y="12491"/>
                  <a:pt x="38984" y="11956"/>
                </a:cubicBezTo>
                <a:cubicBezTo>
                  <a:pt x="38921" y="11673"/>
                  <a:pt x="38827" y="11390"/>
                  <a:pt x="38701" y="11138"/>
                </a:cubicBezTo>
                <a:cubicBezTo>
                  <a:pt x="38260" y="10320"/>
                  <a:pt x="37442" y="9785"/>
                  <a:pt x="36498" y="9754"/>
                </a:cubicBezTo>
                <a:cubicBezTo>
                  <a:pt x="36593" y="9219"/>
                  <a:pt x="36498" y="8653"/>
                  <a:pt x="36247" y="8181"/>
                </a:cubicBezTo>
                <a:cubicBezTo>
                  <a:pt x="36215" y="8118"/>
                  <a:pt x="36184" y="8086"/>
                  <a:pt x="36152" y="8023"/>
                </a:cubicBezTo>
                <a:cubicBezTo>
                  <a:pt x="36687" y="6387"/>
                  <a:pt x="35523" y="4688"/>
                  <a:pt x="33792" y="4625"/>
                </a:cubicBezTo>
                <a:cubicBezTo>
                  <a:pt x="33887" y="4059"/>
                  <a:pt x="33792" y="3524"/>
                  <a:pt x="33509" y="3021"/>
                </a:cubicBezTo>
                <a:cubicBezTo>
                  <a:pt x="32282" y="724"/>
                  <a:pt x="28790" y="1479"/>
                  <a:pt x="28632" y="4059"/>
                </a:cubicBezTo>
                <a:cubicBezTo>
                  <a:pt x="26556" y="4279"/>
                  <a:pt x="24448" y="3870"/>
                  <a:pt x="22560" y="2958"/>
                </a:cubicBezTo>
                <a:cubicBezTo>
                  <a:pt x="22528" y="2989"/>
                  <a:pt x="22465" y="3021"/>
                  <a:pt x="22403" y="3052"/>
                </a:cubicBezTo>
                <a:cubicBezTo>
                  <a:pt x="22371" y="2706"/>
                  <a:pt x="22277" y="2391"/>
                  <a:pt x="22119" y="2108"/>
                </a:cubicBezTo>
                <a:cubicBezTo>
                  <a:pt x="21018" y="0"/>
                  <a:pt x="17872" y="378"/>
                  <a:pt x="17305" y="2706"/>
                </a:cubicBezTo>
                <a:cubicBezTo>
                  <a:pt x="15166" y="629"/>
                  <a:pt x="11799" y="3178"/>
                  <a:pt x="13184" y="5789"/>
                </a:cubicBezTo>
                <a:cubicBezTo>
                  <a:pt x="13309" y="6010"/>
                  <a:pt x="13467" y="6230"/>
                  <a:pt x="13656" y="6419"/>
                </a:cubicBezTo>
                <a:cubicBezTo>
                  <a:pt x="13467" y="7079"/>
                  <a:pt x="13530" y="7772"/>
                  <a:pt x="13844" y="8369"/>
                </a:cubicBezTo>
                <a:cubicBezTo>
                  <a:pt x="13970" y="8621"/>
                  <a:pt x="14128" y="8810"/>
                  <a:pt x="14316" y="8999"/>
                </a:cubicBezTo>
                <a:cubicBezTo>
                  <a:pt x="14128" y="9250"/>
                  <a:pt x="14002" y="9502"/>
                  <a:pt x="13939" y="9785"/>
                </a:cubicBezTo>
                <a:cubicBezTo>
                  <a:pt x="12617" y="9628"/>
                  <a:pt x="11390" y="10478"/>
                  <a:pt x="11076" y="11768"/>
                </a:cubicBezTo>
                <a:cubicBezTo>
                  <a:pt x="8621" y="9408"/>
                  <a:pt x="5066" y="13026"/>
                  <a:pt x="7426" y="15449"/>
                </a:cubicBezTo>
                <a:cubicBezTo>
                  <a:pt x="7237" y="16110"/>
                  <a:pt x="7300" y="16833"/>
                  <a:pt x="7614" y="17431"/>
                </a:cubicBezTo>
                <a:cubicBezTo>
                  <a:pt x="7740" y="17651"/>
                  <a:pt x="7898" y="17872"/>
                  <a:pt x="8086" y="18029"/>
                </a:cubicBezTo>
                <a:cubicBezTo>
                  <a:pt x="7803" y="18406"/>
                  <a:pt x="7646" y="18847"/>
                  <a:pt x="7614" y="19287"/>
                </a:cubicBezTo>
                <a:cubicBezTo>
                  <a:pt x="5727" y="19413"/>
                  <a:pt x="4594" y="21458"/>
                  <a:pt x="5475" y="23126"/>
                </a:cubicBezTo>
                <a:cubicBezTo>
                  <a:pt x="5569" y="23252"/>
                  <a:pt x="5664" y="23378"/>
                  <a:pt x="5758" y="23504"/>
                </a:cubicBezTo>
                <a:lnTo>
                  <a:pt x="5727" y="23535"/>
                </a:lnTo>
                <a:cubicBezTo>
                  <a:pt x="3744" y="24573"/>
                  <a:pt x="3933" y="27468"/>
                  <a:pt x="6010" y="28255"/>
                </a:cubicBezTo>
                <a:cubicBezTo>
                  <a:pt x="5884" y="28852"/>
                  <a:pt x="5947" y="29513"/>
                  <a:pt x="6262" y="30048"/>
                </a:cubicBezTo>
                <a:cubicBezTo>
                  <a:pt x="6387" y="30300"/>
                  <a:pt x="6545" y="30520"/>
                  <a:pt x="6765" y="30709"/>
                </a:cubicBezTo>
                <a:cubicBezTo>
                  <a:pt x="6513" y="31338"/>
                  <a:pt x="6513" y="31999"/>
                  <a:pt x="6765" y="32597"/>
                </a:cubicBezTo>
                <a:cubicBezTo>
                  <a:pt x="5286" y="33509"/>
                  <a:pt x="5003" y="35491"/>
                  <a:pt x="6136" y="36781"/>
                </a:cubicBezTo>
                <a:cubicBezTo>
                  <a:pt x="6041" y="36939"/>
                  <a:pt x="5978" y="37096"/>
                  <a:pt x="5915" y="37253"/>
                </a:cubicBezTo>
                <a:cubicBezTo>
                  <a:pt x="5160" y="38418"/>
                  <a:pt x="3619" y="38827"/>
                  <a:pt x="2391" y="38166"/>
                </a:cubicBezTo>
                <a:cubicBezTo>
                  <a:pt x="1636" y="38575"/>
                  <a:pt x="1353" y="39487"/>
                  <a:pt x="1762" y="40242"/>
                </a:cubicBezTo>
                <a:cubicBezTo>
                  <a:pt x="2171" y="40651"/>
                  <a:pt x="2297" y="41281"/>
                  <a:pt x="2140" y="41816"/>
                </a:cubicBezTo>
                <a:cubicBezTo>
                  <a:pt x="2203" y="41973"/>
                  <a:pt x="2297" y="42099"/>
                  <a:pt x="2423" y="42193"/>
                </a:cubicBezTo>
                <a:cubicBezTo>
                  <a:pt x="2517" y="42728"/>
                  <a:pt x="2045" y="43232"/>
                  <a:pt x="1510" y="43106"/>
                </a:cubicBezTo>
                <a:cubicBezTo>
                  <a:pt x="755" y="43515"/>
                  <a:pt x="472" y="44459"/>
                  <a:pt x="881" y="45214"/>
                </a:cubicBezTo>
                <a:cubicBezTo>
                  <a:pt x="913" y="45308"/>
                  <a:pt x="976" y="45403"/>
                  <a:pt x="1039" y="45465"/>
                </a:cubicBezTo>
                <a:lnTo>
                  <a:pt x="1007" y="45465"/>
                </a:lnTo>
                <a:cubicBezTo>
                  <a:pt x="252" y="45906"/>
                  <a:pt x="0" y="46850"/>
                  <a:pt x="409" y="47574"/>
                </a:cubicBezTo>
                <a:close/>
                <a:moveTo>
                  <a:pt x="26304" y="42036"/>
                </a:moveTo>
                <a:cubicBezTo>
                  <a:pt x="26273" y="40337"/>
                  <a:pt x="26084" y="38638"/>
                  <a:pt x="25801" y="36970"/>
                </a:cubicBezTo>
                <a:cubicBezTo>
                  <a:pt x="25895" y="36907"/>
                  <a:pt x="25989" y="36844"/>
                  <a:pt x="26052" y="36750"/>
                </a:cubicBezTo>
                <a:cubicBezTo>
                  <a:pt x="26839" y="35932"/>
                  <a:pt x="26996" y="34673"/>
                  <a:pt x="26430" y="33698"/>
                </a:cubicBezTo>
                <a:cubicBezTo>
                  <a:pt x="27751" y="33729"/>
                  <a:pt x="28884" y="32754"/>
                  <a:pt x="29073" y="31433"/>
                </a:cubicBezTo>
                <a:cubicBezTo>
                  <a:pt x="29356" y="31433"/>
                  <a:pt x="29639" y="31401"/>
                  <a:pt x="29891" y="31307"/>
                </a:cubicBezTo>
                <a:cubicBezTo>
                  <a:pt x="30017" y="31527"/>
                  <a:pt x="30206" y="31716"/>
                  <a:pt x="30394" y="31904"/>
                </a:cubicBezTo>
                <a:lnTo>
                  <a:pt x="30489" y="31967"/>
                </a:lnTo>
                <a:cubicBezTo>
                  <a:pt x="29608" y="34327"/>
                  <a:pt x="28507" y="36561"/>
                  <a:pt x="27531" y="38858"/>
                </a:cubicBezTo>
                <a:cubicBezTo>
                  <a:pt x="27091" y="39896"/>
                  <a:pt x="26682" y="40966"/>
                  <a:pt x="26304" y="42036"/>
                </a:cubicBezTo>
                <a:close/>
                <a:moveTo>
                  <a:pt x="21050" y="48360"/>
                </a:moveTo>
                <a:cubicBezTo>
                  <a:pt x="21270" y="47762"/>
                  <a:pt x="21112" y="47102"/>
                  <a:pt x="20641" y="46661"/>
                </a:cubicBezTo>
                <a:cubicBezTo>
                  <a:pt x="20515" y="46535"/>
                  <a:pt x="20326" y="46441"/>
                  <a:pt x="20137" y="46346"/>
                </a:cubicBezTo>
                <a:lnTo>
                  <a:pt x="20231" y="46284"/>
                </a:lnTo>
                <a:cubicBezTo>
                  <a:pt x="19980" y="45056"/>
                  <a:pt x="20074" y="43798"/>
                  <a:pt x="20515" y="42634"/>
                </a:cubicBezTo>
                <a:cubicBezTo>
                  <a:pt x="22056" y="42917"/>
                  <a:pt x="23032" y="41029"/>
                  <a:pt x="21868" y="39959"/>
                </a:cubicBezTo>
                <a:cubicBezTo>
                  <a:pt x="21647" y="39739"/>
                  <a:pt x="21333" y="39613"/>
                  <a:pt x="21018" y="39582"/>
                </a:cubicBezTo>
                <a:cubicBezTo>
                  <a:pt x="21081" y="39236"/>
                  <a:pt x="21050" y="38889"/>
                  <a:pt x="20892" y="38575"/>
                </a:cubicBezTo>
                <a:cubicBezTo>
                  <a:pt x="20892" y="38418"/>
                  <a:pt x="20829" y="38260"/>
                  <a:pt x="20735" y="38103"/>
                </a:cubicBezTo>
                <a:cubicBezTo>
                  <a:pt x="19822" y="38071"/>
                  <a:pt x="19130" y="37222"/>
                  <a:pt x="19256" y="36309"/>
                </a:cubicBezTo>
                <a:lnTo>
                  <a:pt x="19225" y="36247"/>
                </a:lnTo>
                <a:cubicBezTo>
                  <a:pt x="19351" y="35869"/>
                  <a:pt x="19319" y="35428"/>
                  <a:pt x="19130" y="35051"/>
                </a:cubicBezTo>
                <a:cubicBezTo>
                  <a:pt x="19288" y="35051"/>
                  <a:pt x="19413" y="34988"/>
                  <a:pt x="19539" y="34956"/>
                </a:cubicBezTo>
                <a:cubicBezTo>
                  <a:pt x="19665" y="35177"/>
                  <a:pt x="19822" y="35397"/>
                  <a:pt x="20011" y="35554"/>
                </a:cubicBezTo>
                <a:cubicBezTo>
                  <a:pt x="20987" y="35523"/>
                  <a:pt x="21868" y="36026"/>
                  <a:pt x="22371" y="36876"/>
                </a:cubicBezTo>
                <a:cubicBezTo>
                  <a:pt x="22874" y="37348"/>
                  <a:pt x="23535" y="37599"/>
                  <a:pt x="24227" y="37568"/>
                </a:cubicBezTo>
                <a:cubicBezTo>
                  <a:pt x="24511" y="39770"/>
                  <a:pt x="24574" y="42036"/>
                  <a:pt x="24416" y="44238"/>
                </a:cubicBezTo>
                <a:cubicBezTo>
                  <a:pt x="24259" y="46598"/>
                  <a:pt x="23976" y="48895"/>
                  <a:pt x="23567" y="51223"/>
                </a:cubicBezTo>
                <a:cubicBezTo>
                  <a:pt x="23346" y="50688"/>
                  <a:pt x="23063" y="50185"/>
                  <a:pt x="22686" y="49745"/>
                </a:cubicBezTo>
                <a:cubicBezTo>
                  <a:pt x="22214" y="49210"/>
                  <a:pt x="21647" y="48738"/>
                  <a:pt x="21050" y="48360"/>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8019738" y="1816388"/>
            <a:ext cx="1671053" cy="2587456"/>
          </a:xfrm>
          <a:custGeom>
            <a:avLst/>
            <a:gdLst/>
            <a:ahLst/>
            <a:cxnLst/>
            <a:rect l="l" t="t" r="r" b="b"/>
            <a:pathLst>
              <a:path w="76689" h="113014" extrusionOk="0">
                <a:moveTo>
                  <a:pt x="32269" y="0"/>
                </a:moveTo>
                <a:cubicBezTo>
                  <a:pt x="32253" y="0"/>
                  <a:pt x="32236" y="1"/>
                  <a:pt x="32219" y="3"/>
                </a:cubicBezTo>
                <a:cubicBezTo>
                  <a:pt x="30487" y="185"/>
                  <a:pt x="30153" y="9790"/>
                  <a:pt x="31460" y="21401"/>
                </a:cubicBezTo>
                <a:cubicBezTo>
                  <a:pt x="32341" y="29395"/>
                  <a:pt x="33800" y="36295"/>
                  <a:pt x="35198" y="39730"/>
                </a:cubicBezTo>
                <a:cubicBezTo>
                  <a:pt x="34013" y="40368"/>
                  <a:pt x="33374" y="41736"/>
                  <a:pt x="33648" y="43043"/>
                </a:cubicBezTo>
                <a:cubicBezTo>
                  <a:pt x="30061" y="44167"/>
                  <a:pt x="23861" y="47329"/>
                  <a:pt x="17143" y="51554"/>
                </a:cubicBezTo>
                <a:cubicBezTo>
                  <a:pt x="7265" y="57815"/>
                  <a:pt x="0" y="64046"/>
                  <a:pt x="912" y="65536"/>
                </a:cubicBezTo>
                <a:cubicBezTo>
                  <a:pt x="1046" y="65744"/>
                  <a:pt x="1340" y="65844"/>
                  <a:pt x="1773" y="65844"/>
                </a:cubicBezTo>
                <a:cubicBezTo>
                  <a:pt x="4376" y="65844"/>
                  <a:pt x="12018" y="62241"/>
                  <a:pt x="20487" y="56873"/>
                </a:cubicBezTo>
                <a:cubicBezTo>
                  <a:pt x="27447" y="52496"/>
                  <a:pt x="33101" y="48089"/>
                  <a:pt x="35533" y="45353"/>
                </a:cubicBezTo>
                <a:cubicBezTo>
                  <a:pt x="35806" y="45474"/>
                  <a:pt x="36080" y="45535"/>
                  <a:pt x="36384" y="45566"/>
                </a:cubicBezTo>
                <a:lnTo>
                  <a:pt x="33374" y="113013"/>
                </a:lnTo>
                <a:lnTo>
                  <a:pt x="40031" y="113013"/>
                </a:lnTo>
                <a:lnTo>
                  <a:pt x="37052" y="45566"/>
                </a:lnTo>
                <a:cubicBezTo>
                  <a:pt x="37660" y="45505"/>
                  <a:pt x="38238" y="45262"/>
                  <a:pt x="38694" y="44867"/>
                </a:cubicBezTo>
                <a:cubicBezTo>
                  <a:pt x="41521" y="47177"/>
                  <a:pt x="47782" y="50672"/>
                  <a:pt x="55320" y="53985"/>
                </a:cubicBezTo>
                <a:cubicBezTo>
                  <a:pt x="63863" y="57688"/>
                  <a:pt x="71462" y="60023"/>
                  <a:pt x="74557" y="60023"/>
                </a:cubicBezTo>
                <a:cubicBezTo>
                  <a:pt x="75350" y="60023"/>
                  <a:pt x="75847" y="59870"/>
                  <a:pt x="75989" y="59548"/>
                </a:cubicBezTo>
                <a:cubicBezTo>
                  <a:pt x="76688" y="57937"/>
                  <a:pt x="68573" y="52861"/>
                  <a:pt x="57843" y="48180"/>
                </a:cubicBezTo>
                <a:cubicBezTo>
                  <a:pt x="50275" y="44897"/>
                  <a:pt x="43435" y="42678"/>
                  <a:pt x="39818" y="42222"/>
                </a:cubicBezTo>
                <a:cubicBezTo>
                  <a:pt x="39758" y="41158"/>
                  <a:pt x="39089" y="40186"/>
                  <a:pt x="38147" y="39699"/>
                </a:cubicBezTo>
                <a:cubicBezTo>
                  <a:pt x="38755" y="36113"/>
                  <a:pt x="38663" y="28909"/>
                  <a:pt x="37721" y="20702"/>
                </a:cubicBezTo>
                <a:cubicBezTo>
                  <a:pt x="36427" y="9174"/>
                  <a:pt x="33970" y="0"/>
                  <a:pt x="32269"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6113277" y="3928750"/>
            <a:ext cx="3776696" cy="1213883"/>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rot="-378995">
            <a:off x="6287776" y="3653588"/>
            <a:ext cx="5930748" cy="1906511"/>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rot="-9153766" flipH="1">
            <a:off x="6327480" y="4292453"/>
            <a:ext cx="2432850" cy="1222181"/>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flipH="1">
            <a:off x="-40" y="0"/>
            <a:ext cx="8393715" cy="5143520"/>
          </a:xfrm>
          <a:custGeom>
            <a:avLst/>
            <a:gdLst/>
            <a:ahLst/>
            <a:cxnLst/>
            <a:rect l="l" t="t" r="r" b="b"/>
            <a:pathLst>
              <a:path w="220742" h="160735" extrusionOk="0">
                <a:moveTo>
                  <a:pt x="37267" y="0"/>
                </a:moveTo>
                <a:cubicBezTo>
                  <a:pt x="11454" y="13954"/>
                  <a:pt x="5334" y="27301"/>
                  <a:pt x="4036" y="36278"/>
                </a:cubicBezTo>
                <a:cubicBezTo>
                  <a:pt x="0" y="64258"/>
                  <a:pt x="38041" y="83201"/>
                  <a:pt x="30540" y="110073"/>
                </a:cubicBezTo>
                <a:cubicBezTo>
                  <a:pt x="26527" y="124503"/>
                  <a:pt x="12466" y="130159"/>
                  <a:pt x="14633" y="143506"/>
                </a:cubicBezTo>
                <a:cubicBezTo>
                  <a:pt x="15966" y="151685"/>
                  <a:pt x="22491" y="157400"/>
                  <a:pt x="27277" y="160734"/>
                </a:cubicBezTo>
                <a:lnTo>
                  <a:pt x="220742" y="160734"/>
                </a:lnTo>
                <a:lnTo>
                  <a:pt x="220742" y="0"/>
                </a:lnTo>
                <a:close/>
              </a:path>
            </a:pathLst>
          </a:custGeom>
          <a:solidFill>
            <a:srgbClr val="FFFFFF"/>
          </a:solidFill>
          <a:ln>
            <a:noFill/>
          </a:ln>
          <a:effectLst>
            <a:outerShdw blurRad="500063" algn="bl" rotWithShape="0">
              <a:schemeClr val="dk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7715255" y="-162822"/>
            <a:ext cx="1100239" cy="460790"/>
          </a:xfrm>
          <a:custGeom>
            <a:avLst/>
            <a:gdLst/>
            <a:ahLst/>
            <a:cxnLst/>
            <a:rect l="l" t="t" r="r" b="b"/>
            <a:pathLst>
              <a:path w="41735" h="17479" extrusionOk="0">
                <a:moveTo>
                  <a:pt x="39150" y="12250"/>
                </a:moveTo>
                <a:cubicBezTo>
                  <a:pt x="38968" y="10427"/>
                  <a:pt x="37479" y="8968"/>
                  <a:pt x="35624" y="8876"/>
                </a:cubicBezTo>
                <a:cubicBezTo>
                  <a:pt x="34348" y="3010"/>
                  <a:pt x="26293" y="2220"/>
                  <a:pt x="23922" y="7752"/>
                </a:cubicBezTo>
                <a:cubicBezTo>
                  <a:pt x="23010" y="6901"/>
                  <a:pt x="21825" y="6414"/>
                  <a:pt x="20579" y="6445"/>
                </a:cubicBezTo>
                <a:cubicBezTo>
                  <a:pt x="20366" y="6414"/>
                  <a:pt x="20123" y="6445"/>
                  <a:pt x="19910" y="6475"/>
                </a:cubicBezTo>
                <a:cubicBezTo>
                  <a:pt x="19272" y="2676"/>
                  <a:pt x="15806" y="1"/>
                  <a:pt x="11946" y="305"/>
                </a:cubicBezTo>
                <a:cubicBezTo>
                  <a:pt x="8116" y="639"/>
                  <a:pt x="5138" y="3861"/>
                  <a:pt x="5168" y="7752"/>
                </a:cubicBezTo>
                <a:cubicBezTo>
                  <a:pt x="5168" y="8147"/>
                  <a:pt x="5198" y="8572"/>
                  <a:pt x="5259" y="8998"/>
                </a:cubicBezTo>
                <a:cubicBezTo>
                  <a:pt x="3739" y="9363"/>
                  <a:pt x="2584" y="10700"/>
                  <a:pt x="2463" y="12281"/>
                </a:cubicBezTo>
                <a:cubicBezTo>
                  <a:pt x="1065" y="12372"/>
                  <a:pt x="1" y="13557"/>
                  <a:pt x="31" y="14956"/>
                </a:cubicBezTo>
                <a:cubicBezTo>
                  <a:pt x="92" y="16384"/>
                  <a:pt x="1247" y="17478"/>
                  <a:pt x="2645" y="17478"/>
                </a:cubicBezTo>
                <a:lnTo>
                  <a:pt x="39120" y="17478"/>
                </a:lnTo>
                <a:cubicBezTo>
                  <a:pt x="40579" y="17478"/>
                  <a:pt x="41734" y="16293"/>
                  <a:pt x="41734" y="14864"/>
                </a:cubicBezTo>
                <a:cubicBezTo>
                  <a:pt x="41734" y="13436"/>
                  <a:pt x="40579" y="12250"/>
                  <a:pt x="39120" y="1225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13"/>
          <p:cNvGrpSpPr/>
          <p:nvPr/>
        </p:nvGrpSpPr>
        <p:grpSpPr>
          <a:xfrm>
            <a:off x="8136000" y="152407"/>
            <a:ext cx="855710" cy="901134"/>
            <a:chOff x="6552528" y="1639799"/>
            <a:chExt cx="559800" cy="589516"/>
          </a:xfrm>
        </p:grpSpPr>
        <p:sp>
          <p:nvSpPr>
            <p:cNvPr id="253" name="Google Shape;253;p13"/>
            <p:cNvSpPr/>
            <p:nvPr/>
          </p:nvSpPr>
          <p:spPr>
            <a:xfrm>
              <a:off x="6552528" y="1639799"/>
              <a:ext cx="559800" cy="589516"/>
            </a:xfrm>
            <a:custGeom>
              <a:avLst/>
              <a:gdLst/>
              <a:ahLst/>
              <a:cxnLst/>
              <a:rect l="l" t="t" r="r" b="b"/>
              <a:pathLst>
                <a:path w="33193" h="34955" extrusionOk="0">
                  <a:moveTo>
                    <a:pt x="16597" y="0"/>
                  </a:moveTo>
                  <a:cubicBezTo>
                    <a:pt x="18846" y="7173"/>
                    <a:pt x="21490" y="7265"/>
                    <a:pt x="26840" y="3344"/>
                  </a:cubicBezTo>
                  <a:cubicBezTo>
                    <a:pt x="24439" y="10486"/>
                    <a:pt x="26567" y="12067"/>
                    <a:pt x="33193" y="12067"/>
                  </a:cubicBezTo>
                  <a:cubicBezTo>
                    <a:pt x="27083" y="16444"/>
                    <a:pt x="27813" y="18967"/>
                    <a:pt x="33193" y="22888"/>
                  </a:cubicBezTo>
                  <a:cubicBezTo>
                    <a:pt x="25655" y="22797"/>
                    <a:pt x="24804" y="25289"/>
                    <a:pt x="26840" y="31611"/>
                  </a:cubicBezTo>
                  <a:cubicBezTo>
                    <a:pt x="20822" y="27113"/>
                    <a:pt x="18633" y="28602"/>
                    <a:pt x="16597" y="34955"/>
                  </a:cubicBezTo>
                  <a:cubicBezTo>
                    <a:pt x="14347" y="27782"/>
                    <a:pt x="11703" y="27690"/>
                    <a:pt x="6323" y="31611"/>
                  </a:cubicBezTo>
                  <a:cubicBezTo>
                    <a:pt x="8724" y="24468"/>
                    <a:pt x="6627" y="22888"/>
                    <a:pt x="1" y="22888"/>
                  </a:cubicBezTo>
                  <a:cubicBezTo>
                    <a:pt x="6110" y="18511"/>
                    <a:pt x="5381" y="15988"/>
                    <a:pt x="1" y="12067"/>
                  </a:cubicBezTo>
                  <a:cubicBezTo>
                    <a:pt x="7508" y="12158"/>
                    <a:pt x="8390" y="9666"/>
                    <a:pt x="6323" y="3344"/>
                  </a:cubicBezTo>
                  <a:cubicBezTo>
                    <a:pt x="12372" y="7842"/>
                    <a:pt x="14530" y="6353"/>
                    <a:pt x="16597" y="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6663769" y="1765898"/>
              <a:ext cx="337317" cy="337317"/>
            </a:xfrm>
            <a:custGeom>
              <a:avLst/>
              <a:gdLst/>
              <a:ahLst/>
              <a:cxnLst/>
              <a:rect l="l" t="t" r="r" b="b"/>
              <a:pathLst>
                <a:path w="20001" h="20001" extrusionOk="0">
                  <a:moveTo>
                    <a:pt x="20001" y="10000"/>
                  </a:moveTo>
                  <a:cubicBezTo>
                    <a:pt x="20001" y="15532"/>
                    <a:pt x="15533" y="20001"/>
                    <a:pt x="10001" y="20001"/>
                  </a:cubicBezTo>
                  <a:cubicBezTo>
                    <a:pt x="4469" y="20001"/>
                    <a:pt x="1" y="15532"/>
                    <a:pt x="1" y="10000"/>
                  </a:cubicBezTo>
                  <a:cubicBezTo>
                    <a:pt x="1" y="4468"/>
                    <a:pt x="4469" y="0"/>
                    <a:pt x="10001" y="0"/>
                  </a:cubicBezTo>
                  <a:cubicBezTo>
                    <a:pt x="15533" y="0"/>
                    <a:pt x="20001" y="4468"/>
                    <a:pt x="20001" y="1000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6721178" y="1823307"/>
              <a:ext cx="222500" cy="222500"/>
            </a:xfrm>
            <a:custGeom>
              <a:avLst/>
              <a:gdLst/>
              <a:ahLst/>
              <a:cxnLst/>
              <a:rect l="l" t="t" r="r" b="b"/>
              <a:pathLst>
                <a:path w="13193" h="13193" extrusionOk="0">
                  <a:moveTo>
                    <a:pt x="13193" y="6596"/>
                  </a:moveTo>
                  <a:cubicBezTo>
                    <a:pt x="13193" y="10244"/>
                    <a:pt x="10244" y="13192"/>
                    <a:pt x="6597" y="13192"/>
                  </a:cubicBezTo>
                  <a:cubicBezTo>
                    <a:pt x="2949" y="13192"/>
                    <a:pt x="1" y="10244"/>
                    <a:pt x="1" y="6596"/>
                  </a:cubicBezTo>
                  <a:cubicBezTo>
                    <a:pt x="1" y="2949"/>
                    <a:pt x="2949" y="1"/>
                    <a:pt x="6597" y="1"/>
                  </a:cubicBezTo>
                  <a:cubicBezTo>
                    <a:pt x="10244" y="1"/>
                    <a:pt x="13193" y="2949"/>
                    <a:pt x="13193" y="6596"/>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13"/>
          <p:cNvSpPr/>
          <p:nvPr/>
        </p:nvSpPr>
        <p:spPr>
          <a:xfrm>
            <a:off x="7586524" y="1086313"/>
            <a:ext cx="957023" cy="410174"/>
          </a:xfrm>
          <a:custGeom>
            <a:avLst/>
            <a:gdLst/>
            <a:ahLst/>
            <a:cxnLst/>
            <a:rect l="l" t="t" r="r" b="b"/>
            <a:pathLst>
              <a:path w="38512" h="16506" extrusionOk="0">
                <a:moveTo>
                  <a:pt x="36293" y="11551"/>
                </a:moveTo>
                <a:cubicBezTo>
                  <a:pt x="36141" y="9241"/>
                  <a:pt x="34226" y="7447"/>
                  <a:pt x="31885" y="7447"/>
                </a:cubicBezTo>
                <a:lnTo>
                  <a:pt x="31642" y="7447"/>
                </a:lnTo>
                <a:cubicBezTo>
                  <a:pt x="31217" y="6930"/>
                  <a:pt x="30670" y="6566"/>
                  <a:pt x="30031" y="6353"/>
                </a:cubicBezTo>
                <a:lnTo>
                  <a:pt x="30031" y="6201"/>
                </a:lnTo>
                <a:cubicBezTo>
                  <a:pt x="30031" y="5076"/>
                  <a:pt x="29150" y="4104"/>
                  <a:pt x="28025" y="4012"/>
                </a:cubicBezTo>
                <a:cubicBezTo>
                  <a:pt x="26688" y="1003"/>
                  <a:pt x="22189" y="1854"/>
                  <a:pt x="22068" y="5168"/>
                </a:cubicBezTo>
                <a:cubicBezTo>
                  <a:pt x="21642" y="4864"/>
                  <a:pt x="21125" y="4772"/>
                  <a:pt x="20639" y="4894"/>
                </a:cubicBezTo>
                <a:cubicBezTo>
                  <a:pt x="20669" y="4712"/>
                  <a:pt x="20669" y="4529"/>
                  <a:pt x="20669" y="4347"/>
                </a:cubicBezTo>
                <a:cubicBezTo>
                  <a:pt x="20669" y="2341"/>
                  <a:pt x="19210" y="639"/>
                  <a:pt x="17235" y="304"/>
                </a:cubicBezTo>
                <a:cubicBezTo>
                  <a:pt x="15259" y="0"/>
                  <a:pt x="13344" y="1186"/>
                  <a:pt x="12736" y="3101"/>
                </a:cubicBezTo>
                <a:lnTo>
                  <a:pt x="12706" y="3101"/>
                </a:lnTo>
                <a:cubicBezTo>
                  <a:pt x="11460" y="3101"/>
                  <a:pt x="10365" y="3952"/>
                  <a:pt x="10092" y="5168"/>
                </a:cubicBezTo>
                <a:cubicBezTo>
                  <a:pt x="9909" y="5137"/>
                  <a:pt x="9697" y="5137"/>
                  <a:pt x="9514" y="5137"/>
                </a:cubicBezTo>
                <a:cubicBezTo>
                  <a:pt x="7873" y="5137"/>
                  <a:pt x="6414" y="6110"/>
                  <a:pt x="5806" y="7599"/>
                </a:cubicBezTo>
                <a:cubicBezTo>
                  <a:pt x="4073" y="8086"/>
                  <a:pt x="2827" y="9575"/>
                  <a:pt x="2614" y="11338"/>
                </a:cubicBezTo>
                <a:cubicBezTo>
                  <a:pt x="0" y="12554"/>
                  <a:pt x="882" y="16475"/>
                  <a:pt x="3769" y="16505"/>
                </a:cubicBezTo>
                <a:lnTo>
                  <a:pt x="34773" y="16505"/>
                </a:lnTo>
                <a:cubicBezTo>
                  <a:pt x="37448" y="16505"/>
                  <a:pt x="38512" y="13040"/>
                  <a:pt x="36293" y="11551"/>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8503342" y="722936"/>
            <a:ext cx="703861" cy="294783"/>
          </a:xfrm>
          <a:custGeom>
            <a:avLst/>
            <a:gdLst/>
            <a:ahLst/>
            <a:cxnLst/>
            <a:rect l="l" t="t" r="r" b="b"/>
            <a:pathLst>
              <a:path w="41735" h="17479" extrusionOk="0">
                <a:moveTo>
                  <a:pt x="39150" y="12250"/>
                </a:moveTo>
                <a:cubicBezTo>
                  <a:pt x="38968" y="10427"/>
                  <a:pt x="37479" y="8968"/>
                  <a:pt x="35624" y="8876"/>
                </a:cubicBezTo>
                <a:cubicBezTo>
                  <a:pt x="34348" y="3010"/>
                  <a:pt x="26293" y="2220"/>
                  <a:pt x="23922" y="7752"/>
                </a:cubicBezTo>
                <a:cubicBezTo>
                  <a:pt x="23010" y="6901"/>
                  <a:pt x="21825" y="6414"/>
                  <a:pt x="20579" y="6445"/>
                </a:cubicBezTo>
                <a:cubicBezTo>
                  <a:pt x="20366" y="6414"/>
                  <a:pt x="20123" y="6445"/>
                  <a:pt x="19910" y="6475"/>
                </a:cubicBezTo>
                <a:cubicBezTo>
                  <a:pt x="19272" y="2676"/>
                  <a:pt x="15806" y="1"/>
                  <a:pt x="11946" y="305"/>
                </a:cubicBezTo>
                <a:cubicBezTo>
                  <a:pt x="8116" y="639"/>
                  <a:pt x="5138" y="3861"/>
                  <a:pt x="5168" y="7752"/>
                </a:cubicBezTo>
                <a:cubicBezTo>
                  <a:pt x="5168" y="8147"/>
                  <a:pt x="5198" y="8572"/>
                  <a:pt x="5259" y="8998"/>
                </a:cubicBezTo>
                <a:cubicBezTo>
                  <a:pt x="3739" y="9363"/>
                  <a:pt x="2584" y="10700"/>
                  <a:pt x="2463" y="12281"/>
                </a:cubicBezTo>
                <a:cubicBezTo>
                  <a:pt x="1065" y="12372"/>
                  <a:pt x="1" y="13557"/>
                  <a:pt x="31" y="14956"/>
                </a:cubicBezTo>
                <a:cubicBezTo>
                  <a:pt x="92" y="16384"/>
                  <a:pt x="1247" y="17478"/>
                  <a:pt x="2645" y="17478"/>
                </a:cubicBezTo>
                <a:lnTo>
                  <a:pt x="39120" y="17478"/>
                </a:lnTo>
                <a:cubicBezTo>
                  <a:pt x="40579" y="17478"/>
                  <a:pt x="41734" y="16293"/>
                  <a:pt x="41734" y="14864"/>
                </a:cubicBezTo>
                <a:cubicBezTo>
                  <a:pt x="41734" y="13436"/>
                  <a:pt x="40579" y="12250"/>
                  <a:pt x="39120" y="1225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txBox="1">
            <a:spLocks noGrp="1"/>
          </p:cNvSpPr>
          <p:nvPr>
            <p:ph type="title" hasCustomPrompt="1"/>
          </p:nvPr>
        </p:nvSpPr>
        <p:spPr>
          <a:xfrm>
            <a:off x="554855" y="1565943"/>
            <a:ext cx="1107900" cy="8925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None/>
              <a:defRPr sz="5000">
                <a:solidFill>
                  <a:schemeClr val="accent3"/>
                </a:solidFill>
              </a:defRPr>
            </a:lvl2pPr>
            <a:lvl3pPr lvl="2" algn="r" rtl="0">
              <a:spcBef>
                <a:spcPts val="0"/>
              </a:spcBef>
              <a:spcAft>
                <a:spcPts val="0"/>
              </a:spcAft>
              <a:buClr>
                <a:schemeClr val="accent3"/>
              </a:buClr>
              <a:buSzPts val="5000"/>
              <a:buNone/>
              <a:defRPr sz="5000">
                <a:solidFill>
                  <a:schemeClr val="accent3"/>
                </a:solidFill>
              </a:defRPr>
            </a:lvl3pPr>
            <a:lvl4pPr lvl="3" algn="r" rtl="0">
              <a:spcBef>
                <a:spcPts val="0"/>
              </a:spcBef>
              <a:spcAft>
                <a:spcPts val="0"/>
              </a:spcAft>
              <a:buClr>
                <a:schemeClr val="accent3"/>
              </a:buClr>
              <a:buSzPts val="5000"/>
              <a:buNone/>
              <a:defRPr sz="5000">
                <a:solidFill>
                  <a:schemeClr val="accent3"/>
                </a:solidFill>
              </a:defRPr>
            </a:lvl4pPr>
            <a:lvl5pPr lvl="4" algn="r" rtl="0">
              <a:spcBef>
                <a:spcPts val="0"/>
              </a:spcBef>
              <a:spcAft>
                <a:spcPts val="0"/>
              </a:spcAft>
              <a:buClr>
                <a:schemeClr val="accent3"/>
              </a:buClr>
              <a:buSzPts val="5000"/>
              <a:buNone/>
              <a:defRPr sz="5000">
                <a:solidFill>
                  <a:schemeClr val="accent3"/>
                </a:solidFill>
              </a:defRPr>
            </a:lvl5pPr>
            <a:lvl6pPr lvl="5" algn="r" rtl="0">
              <a:spcBef>
                <a:spcPts val="0"/>
              </a:spcBef>
              <a:spcAft>
                <a:spcPts val="0"/>
              </a:spcAft>
              <a:buClr>
                <a:schemeClr val="accent3"/>
              </a:buClr>
              <a:buSzPts val="5000"/>
              <a:buNone/>
              <a:defRPr sz="5000">
                <a:solidFill>
                  <a:schemeClr val="accent3"/>
                </a:solidFill>
              </a:defRPr>
            </a:lvl6pPr>
            <a:lvl7pPr lvl="6" algn="r" rtl="0">
              <a:spcBef>
                <a:spcPts val="0"/>
              </a:spcBef>
              <a:spcAft>
                <a:spcPts val="0"/>
              </a:spcAft>
              <a:buClr>
                <a:schemeClr val="accent3"/>
              </a:buClr>
              <a:buSzPts val="5000"/>
              <a:buNone/>
              <a:defRPr sz="5000">
                <a:solidFill>
                  <a:schemeClr val="accent3"/>
                </a:solidFill>
              </a:defRPr>
            </a:lvl7pPr>
            <a:lvl8pPr lvl="7" algn="r" rtl="0">
              <a:spcBef>
                <a:spcPts val="0"/>
              </a:spcBef>
              <a:spcAft>
                <a:spcPts val="0"/>
              </a:spcAft>
              <a:buClr>
                <a:schemeClr val="accent3"/>
              </a:buClr>
              <a:buSzPts val="5000"/>
              <a:buNone/>
              <a:defRPr sz="5000">
                <a:solidFill>
                  <a:schemeClr val="accent3"/>
                </a:solidFill>
              </a:defRPr>
            </a:lvl8pPr>
            <a:lvl9pPr lvl="8" algn="r" rtl="0">
              <a:spcBef>
                <a:spcPts val="0"/>
              </a:spcBef>
              <a:spcAft>
                <a:spcPts val="0"/>
              </a:spcAft>
              <a:buClr>
                <a:schemeClr val="accent3"/>
              </a:buClr>
              <a:buSzPts val="5000"/>
              <a:buNone/>
              <a:defRPr sz="5000">
                <a:solidFill>
                  <a:schemeClr val="accent3"/>
                </a:solidFill>
              </a:defRPr>
            </a:lvl9pPr>
          </a:lstStyle>
          <a:p>
            <a:r>
              <a:t>xx%</a:t>
            </a:r>
          </a:p>
        </p:txBody>
      </p:sp>
      <p:sp>
        <p:nvSpPr>
          <p:cNvPr id="259" name="Google Shape;259;p13"/>
          <p:cNvSpPr txBox="1">
            <a:spLocks noGrp="1"/>
          </p:cNvSpPr>
          <p:nvPr>
            <p:ph type="title" idx="2"/>
          </p:nvPr>
        </p:nvSpPr>
        <p:spPr>
          <a:xfrm>
            <a:off x="1662724" y="1496475"/>
            <a:ext cx="22164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atin typeface="Allerta"/>
                <a:ea typeface="Allerta"/>
                <a:cs typeface="Allerta"/>
                <a:sym typeface="Allerta"/>
              </a:defRPr>
            </a:lvl2pPr>
            <a:lvl3pPr lvl="2" rtl="0">
              <a:spcBef>
                <a:spcPts val="0"/>
              </a:spcBef>
              <a:spcAft>
                <a:spcPts val="0"/>
              </a:spcAft>
              <a:buSzPts val="2200"/>
              <a:buNone/>
              <a:defRPr sz="2200">
                <a:latin typeface="Allerta"/>
                <a:ea typeface="Allerta"/>
                <a:cs typeface="Allerta"/>
                <a:sym typeface="Allerta"/>
              </a:defRPr>
            </a:lvl3pPr>
            <a:lvl4pPr lvl="3" rtl="0">
              <a:spcBef>
                <a:spcPts val="0"/>
              </a:spcBef>
              <a:spcAft>
                <a:spcPts val="0"/>
              </a:spcAft>
              <a:buSzPts val="2200"/>
              <a:buNone/>
              <a:defRPr sz="2200">
                <a:latin typeface="Allerta"/>
                <a:ea typeface="Allerta"/>
                <a:cs typeface="Allerta"/>
                <a:sym typeface="Allerta"/>
              </a:defRPr>
            </a:lvl4pPr>
            <a:lvl5pPr lvl="4" rtl="0">
              <a:spcBef>
                <a:spcPts val="0"/>
              </a:spcBef>
              <a:spcAft>
                <a:spcPts val="0"/>
              </a:spcAft>
              <a:buSzPts val="2200"/>
              <a:buNone/>
              <a:defRPr sz="2200">
                <a:latin typeface="Allerta"/>
                <a:ea typeface="Allerta"/>
                <a:cs typeface="Allerta"/>
                <a:sym typeface="Allerta"/>
              </a:defRPr>
            </a:lvl5pPr>
            <a:lvl6pPr lvl="5" rtl="0">
              <a:spcBef>
                <a:spcPts val="0"/>
              </a:spcBef>
              <a:spcAft>
                <a:spcPts val="0"/>
              </a:spcAft>
              <a:buSzPts val="2200"/>
              <a:buNone/>
              <a:defRPr sz="2200">
                <a:latin typeface="Allerta"/>
                <a:ea typeface="Allerta"/>
                <a:cs typeface="Allerta"/>
                <a:sym typeface="Allerta"/>
              </a:defRPr>
            </a:lvl6pPr>
            <a:lvl7pPr lvl="6" rtl="0">
              <a:spcBef>
                <a:spcPts val="0"/>
              </a:spcBef>
              <a:spcAft>
                <a:spcPts val="0"/>
              </a:spcAft>
              <a:buSzPts val="2200"/>
              <a:buNone/>
              <a:defRPr sz="2200">
                <a:latin typeface="Allerta"/>
                <a:ea typeface="Allerta"/>
                <a:cs typeface="Allerta"/>
                <a:sym typeface="Allerta"/>
              </a:defRPr>
            </a:lvl7pPr>
            <a:lvl8pPr lvl="7" rtl="0">
              <a:spcBef>
                <a:spcPts val="0"/>
              </a:spcBef>
              <a:spcAft>
                <a:spcPts val="0"/>
              </a:spcAft>
              <a:buSzPts val="2200"/>
              <a:buNone/>
              <a:defRPr sz="2200">
                <a:latin typeface="Allerta"/>
                <a:ea typeface="Allerta"/>
                <a:cs typeface="Allerta"/>
                <a:sym typeface="Allerta"/>
              </a:defRPr>
            </a:lvl8pPr>
            <a:lvl9pPr lvl="8" rtl="0">
              <a:spcBef>
                <a:spcPts val="0"/>
              </a:spcBef>
              <a:spcAft>
                <a:spcPts val="0"/>
              </a:spcAft>
              <a:buSzPts val="2200"/>
              <a:buNone/>
              <a:defRPr sz="2200">
                <a:latin typeface="Allerta"/>
                <a:ea typeface="Allerta"/>
                <a:cs typeface="Allerta"/>
                <a:sym typeface="Allerta"/>
              </a:defRPr>
            </a:lvl9pPr>
          </a:lstStyle>
          <a:p>
            <a:endParaRPr/>
          </a:p>
        </p:txBody>
      </p:sp>
      <p:sp>
        <p:nvSpPr>
          <p:cNvPr id="260" name="Google Shape;260;p13"/>
          <p:cNvSpPr txBox="1">
            <a:spLocks noGrp="1"/>
          </p:cNvSpPr>
          <p:nvPr>
            <p:ph type="subTitle" idx="1"/>
          </p:nvPr>
        </p:nvSpPr>
        <p:spPr>
          <a:xfrm>
            <a:off x="1662725" y="1887647"/>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61" name="Google Shape;261;p13"/>
          <p:cNvSpPr txBox="1">
            <a:spLocks noGrp="1"/>
          </p:cNvSpPr>
          <p:nvPr>
            <p:ph type="title" idx="3"/>
          </p:nvPr>
        </p:nvSpPr>
        <p:spPr>
          <a:xfrm>
            <a:off x="5021399" y="1496475"/>
            <a:ext cx="22164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atin typeface="Allerta"/>
                <a:ea typeface="Allerta"/>
                <a:cs typeface="Allerta"/>
                <a:sym typeface="Allerta"/>
              </a:defRPr>
            </a:lvl2pPr>
            <a:lvl3pPr lvl="2" rtl="0">
              <a:spcBef>
                <a:spcPts val="0"/>
              </a:spcBef>
              <a:spcAft>
                <a:spcPts val="0"/>
              </a:spcAft>
              <a:buSzPts val="2200"/>
              <a:buNone/>
              <a:defRPr sz="2200">
                <a:latin typeface="Allerta"/>
                <a:ea typeface="Allerta"/>
                <a:cs typeface="Allerta"/>
                <a:sym typeface="Allerta"/>
              </a:defRPr>
            </a:lvl3pPr>
            <a:lvl4pPr lvl="3" rtl="0">
              <a:spcBef>
                <a:spcPts val="0"/>
              </a:spcBef>
              <a:spcAft>
                <a:spcPts val="0"/>
              </a:spcAft>
              <a:buSzPts val="2200"/>
              <a:buNone/>
              <a:defRPr sz="2200">
                <a:latin typeface="Allerta"/>
                <a:ea typeface="Allerta"/>
                <a:cs typeface="Allerta"/>
                <a:sym typeface="Allerta"/>
              </a:defRPr>
            </a:lvl4pPr>
            <a:lvl5pPr lvl="4" rtl="0">
              <a:spcBef>
                <a:spcPts val="0"/>
              </a:spcBef>
              <a:spcAft>
                <a:spcPts val="0"/>
              </a:spcAft>
              <a:buSzPts val="2200"/>
              <a:buNone/>
              <a:defRPr sz="2200">
                <a:latin typeface="Allerta"/>
                <a:ea typeface="Allerta"/>
                <a:cs typeface="Allerta"/>
                <a:sym typeface="Allerta"/>
              </a:defRPr>
            </a:lvl5pPr>
            <a:lvl6pPr lvl="5" rtl="0">
              <a:spcBef>
                <a:spcPts val="0"/>
              </a:spcBef>
              <a:spcAft>
                <a:spcPts val="0"/>
              </a:spcAft>
              <a:buSzPts val="2200"/>
              <a:buNone/>
              <a:defRPr sz="2200">
                <a:latin typeface="Allerta"/>
                <a:ea typeface="Allerta"/>
                <a:cs typeface="Allerta"/>
                <a:sym typeface="Allerta"/>
              </a:defRPr>
            </a:lvl6pPr>
            <a:lvl7pPr lvl="6" rtl="0">
              <a:spcBef>
                <a:spcPts val="0"/>
              </a:spcBef>
              <a:spcAft>
                <a:spcPts val="0"/>
              </a:spcAft>
              <a:buSzPts val="2200"/>
              <a:buNone/>
              <a:defRPr sz="2200">
                <a:latin typeface="Allerta"/>
                <a:ea typeface="Allerta"/>
                <a:cs typeface="Allerta"/>
                <a:sym typeface="Allerta"/>
              </a:defRPr>
            </a:lvl7pPr>
            <a:lvl8pPr lvl="7" rtl="0">
              <a:spcBef>
                <a:spcPts val="0"/>
              </a:spcBef>
              <a:spcAft>
                <a:spcPts val="0"/>
              </a:spcAft>
              <a:buSzPts val="2200"/>
              <a:buNone/>
              <a:defRPr sz="2200">
                <a:latin typeface="Allerta"/>
                <a:ea typeface="Allerta"/>
                <a:cs typeface="Allerta"/>
                <a:sym typeface="Allerta"/>
              </a:defRPr>
            </a:lvl8pPr>
            <a:lvl9pPr lvl="8" rtl="0">
              <a:spcBef>
                <a:spcPts val="0"/>
              </a:spcBef>
              <a:spcAft>
                <a:spcPts val="0"/>
              </a:spcAft>
              <a:buSzPts val="2200"/>
              <a:buNone/>
              <a:defRPr sz="2200">
                <a:latin typeface="Allerta"/>
                <a:ea typeface="Allerta"/>
                <a:cs typeface="Allerta"/>
                <a:sym typeface="Allerta"/>
              </a:defRPr>
            </a:lvl9pPr>
          </a:lstStyle>
          <a:p>
            <a:endParaRPr/>
          </a:p>
        </p:txBody>
      </p:sp>
      <p:sp>
        <p:nvSpPr>
          <p:cNvPr id="262" name="Google Shape;262;p13"/>
          <p:cNvSpPr txBox="1">
            <a:spLocks noGrp="1"/>
          </p:cNvSpPr>
          <p:nvPr>
            <p:ph type="subTitle" idx="4"/>
          </p:nvPr>
        </p:nvSpPr>
        <p:spPr>
          <a:xfrm>
            <a:off x="5021400" y="1887647"/>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63" name="Google Shape;263;p13"/>
          <p:cNvSpPr txBox="1">
            <a:spLocks noGrp="1"/>
          </p:cNvSpPr>
          <p:nvPr>
            <p:ph type="title" idx="5"/>
          </p:nvPr>
        </p:nvSpPr>
        <p:spPr>
          <a:xfrm>
            <a:off x="1662700" y="3020900"/>
            <a:ext cx="22164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atin typeface="Allerta"/>
                <a:ea typeface="Allerta"/>
                <a:cs typeface="Allerta"/>
                <a:sym typeface="Allerta"/>
              </a:defRPr>
            </a:lvl2pPr>
            <a:lvl3pPr lvl="2" rtl="0">
              <a:spcBef>
                <a:spcPts val="0"/>
              </a:spcBef>
              <a:spcAft>
                <a:spcPts val="0"/>
              </a:spcAft>
              <a:buSzPts val="2200"/>
              <a:buNone/>
              <a:defRPr sz="2200">
                <a:latin typeface="Allerta"/>
                <a:ea typeface="Allerta"/>
                <a:cs typeface="Allerta"/>
                <a:sym typeface="Allerta"/>
              </a:defRPr>
            </a:lvl3pPr>
            <a:lvl4pPr lvl="3" rtl="0">
              <a:spcBef>
                <a:spcPts val="0"/>
              </a:spcBef>
              <a:spcAft>
                <a:spcPts val="0"/>
              </a:spcAft>
              <a:buSzPts val="2200"/>
              <a:buNone/>
              <a:defRPr sz="2200">
                <a:latin typeface="Allerta"/>
                <a:ea typeface="Allerta"/>
                <a:cs typeface="Allerta"/>
                <a:sym typeface="Allerta"/>
              </a:defRPr>
            </a:lvl4pPr>
            <a:lvl5pPr lvl="4" rtl="0">
              <a:spcBef>
                <a:spcPts val="0"/>
              </a:spcBef>
              <a:spcAft>
                <a:spcPts val="0"/>
              </a:spcAft>
              <a:buSzPts val="2200"/>
              <a:buNone/>
              <a:defRPr sz="2200">
                <a:latin typeface="Allerta"/>
                <a:ea typeface="Allerta"/>
                <a:cs typeface="Allerta"/>
                <a:sym typeface="Allerta"/>
              </a:defRPr>
            </a:lvl5pPr>
            <a:lvl6pPr lvl="5" rtl="0">
              <a:spcBef>
                <a:spcPts val="0"/>
              </a:spcBef>
              <a:spcAft>
                <a:spcPts val="0"/>
              </a:spcAft>
              <a:buSzPts val="2200"/>
              <a:buNone/>
              <a:defRPr sz="2200">
                <a:latin typeface="Allerta"/>
                <a:ea typeface="Allerta"/>
                <a:cs typeface="Allerta"/>
                <a:sym typeface="Allerta"/>
              </a:defRPr>
            </a:lvl6pPr>
            <a:lvl7pPr lvl="6" rtl="0">
              <a:spcBef>
                <a:spcPts val="0"/>
              </a:spcBef>
              <a:spcAft>
                <a:spcPts val="0"/>
              </a:spcAft>
              <a:buSzPts val="2200"/>
              <a:buNone/>
              <a:defRPr sz="2200">
                <a:latin typeface="Allerta"/>
                <a:ea typeface="Allerta"/>
                <a:cs typeface="Allerta"/>
                <a:sym typeface="Allerta"/>
              </a:defRPr>
            </a:lvl7pPr>
            <a:lvl8pPr lvl="7" rtl="0">
              <a:spcBef>
                <a:spcPts val="0"/>
              </a:spcBef>
              <a:spcAft>
                <a:spcPts val="0"/>
              </a:spcAft>
              <a:buSzPts val="2200"/>
              <a:buNone/>
              <a:defRPr sz="2200">
                <a:latin typeface="Allerta"/>
                <a:ea typeface="Allerta"/>
                <a:cs typeface="Allerta"/>
                <a:sym typeface="Allerta"/>
              </a:defRPr>
            </a:lvl8pPr>
            <a:lvl9pPr lvl="8" rtl="0">
              <a:spcBef>
                <a:spcPts val="0"/>
              </a:spcBef>
              <a:spcAft>
                <a:spcPts val="0"/>
              </a:spcAft>
              <a:buSzPts val="2200"/>
              <a:buNone/>
              <a:defRPr sz="2200">
                <a:latin typeface="Allerta"/>
                <a:ea typeface="Allerta"/>
                <a:cs typeface="Allerta"/>
                <a:sym typeface="Allerta"/>
              </a:defRPr>
            </a:lvl9pPr>
          </a:lstStyle>
          <a:p>
            <a:endParaRPr/>
          </a:p>
        </p:txBody>
      </p:sp>
      <p:sp>
        <p:nvSpPr>
          <p:cNvPr id="264" name="Google Shape;264;p13"/>
          <p:cNvSpPr txBox="1">
            <a:spLocks noGrp="1"/>
          </p:cNvSpPr>
          <p:nvPr>
            <p:ph type="subTitle" idx="6"/>
          </p:nvPr>
        </p:nvSpPr>
        <p:spPr>
          <a:xfrm>
            <a:off x="1662700" y="3411997"/>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65" name="Google Shape;265;p13"/>
          <p:cNvSpPr txBox="1">
            <a:spLocks noGrp="1"/>
          </p:cNvSpPr>
          <p:nvPr>
            <p:ph type="title" idx="7"/>
          </p:nvPr>
        </p:nvSpPr>
        <p:spPr>
          <a:xfrm>
            <a:off x="5021375" y="3020900"/>
            <a:ext cx="22164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atin typeface="Allerta"/>
                <a:ea typeface="Allerta"/>
                <a:cs typeface="Allerta"/>
                <a:sym typeface="Allerta"/>
              </a:defRPr>
            </a:lvl2pPr>
            <a:lvl3pPr lvl="2" rtl="0">
              <a:spcBef>
                <a:spcPts val="0"/>
              </a:spcBef>
              <a:spcAft>
                <a:spcPts val="0"/>
              </a:spcAft>
              <a:buSzPts val="2200"/>
              <a:buNone/>
              <a:defRPr sz="2200">
                <a:latin typeface="Allerta"/>
                <a:ea typeface="Allerta"/>
                <a:cs typeface="Allerta"/>
                <a:sym typeface="Allerta"/>
              </a:defRPr>
            </a:lvl3pPr>
            <a:lvl4pPr lvl="3" rtl="0">
              <a:spcBef>
                <a:spcPts val="0"/>
              </a:spcBef>
              <a:spcAft>
                <a:spcPts val="0"/>
              </a:spcAft>
              <a:buSzPts val="2200"/>
              <a:buNone/>
              <a:defRPr sz="2200">
                <a:latin typeface="Allerta"/>
                <a:ea typeface="Allerta"/>
                <a:cs typeface="Allerta"/>
                <a:sym typeface="Allerta"/>
              </a:defRPr>
            </a:lvl4pPr>
            <a:lvl5pPr lvl="4" rtl="0">
              <a:spcBef>
                <a:spcPts val="0"/>
              </a:spcBef>
              <a:spcAft>
                <a:spcPts val="0"/>
              </a:spcAft>
              <a:buSzPts val="2200"/>
              <a:buNone/>
              <a:defRPr sz="2200">
                <a:latin typeface="Allerta"/>
                <a:ea typeface="Allerta"/>
                <a:cs typeface="Allerta"/>
                <a:sym typeface="Allerta"/>
              </a:defRPr>
            </a:lvl5pPr>
            <a:lvl6pPr lvl="5" rtl="0">
              <a:spcBef>
                <a:spcPts val="0"/>
              </a:spcBef>
              <a:spcAft>
                <a:spcPts val="0"/>
              </a:spcAft>
              <a:buSzPts val="2200"/>
              <a:buNone/>
              <a:defRPr sz="2200">
                <a:latin typeface="Allerta"/>
                <a:ea typeface="Allerta"/>
                <a:cs typeface="Allerta"/>
                <a:sym typeface="Allerta"/>
              </a:defRPr>
            </a:lvl6pPr>
            <a:lvl7pPr lvl="6" rtl="0">
              <a:spcBef>
                <a:spcPts val="0"/>
              </a:spcBef>
              <a:spcAft>
                <a:spcPts val="0"/>
              </a:spcAft>
              <a:buSzPts val="2200"/>
              <a:buNone/>
              <a:defRPr sz="2200">
                <a:latin typeface="Allerta"/>
                <a:ea typeface="Allerta"/>
                <a:cs typeface="Allerta"/>
                <a:sym typeface="Allerta"/>
              </a:defRPr>
            </a:lvl7pPr>
            <a:lvl8pPr lvl="7" rtl="0">
              <a:spcBef>
                <a:spcPts val="0"/>
              </a:spcBef>
              <a:spcAft>
                <a:spcPts val="0"/>
              </a:spcAft>
              <a:buSzPts val="2200"/>
              <a:buNone/>
              <a:defRPr sz="2200">
                <a:latin typeface="Allerta"/>
                <a:ea typeface="Allerta"/>
                <a:cs typeface="Allerta"/>
                <a:sym typeface="Allerta"/>
              </a:defRPr>
            </a:lvl8pPr>
            <a:lvl9pPr lvl="8" rtl="0">
              <a:spcBef>
                <a:spcPts val="0"/>
              </a:spcBef>
              <a:spcAft>
                <a:spcPts val="0"/>
              </a:spcAft>
              <a:buSzPts val="2200"/>
              <a:buNone/>
              <a:defRPr sz="2200">
                <a:latin typeface="Allerta"/>
                <a:ea typeface="Allerta"/>
                <a:cs typeface="Allerta"/>
                <a:sym typeface="Allerta"/>
              </a:defRPr>
            </a:lvl9pPr>
          </a:lstStyle>
          <a:p>
            <a:endParaRPr/>
          </a:p>
        </p:txBody>
      </p:sp>
      <p:sp>
        <p:nvSpPr>
          <p:cNvPr id="266" name="Google Shape;266;p13"/>
          <p:cNvSpPr txBox="1">
            <a:spLocks noGrp="1"/>
          </p:cNvSpPr>
          <p:nvPr>
            <p:ph type="subTitle" idx="8"/>
          </p:nvPr>
        </p:nvSpPr>
        <p:spPr>
          <a:xfrm>
            <a:off x="5021375" y="3411997"/>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67" name="Google Shape;267;p13"/>
          <p:cNvSpPr txBox="1">
            <a:spLocks noGrp="1"/>
          </p:cNvSpPr>
          <p:nvPr>
            <p:ph type="title" idx="9" hasCustomPrompt="1"/>
          </p:nvPr>
        </p:nvSpPr>
        <p:spPr>
          <a:xfrm>
            <a:off x="3915650" y="1565943"/>
            <a:ext cx="1107900" cy="8925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None/>
              <a:defRPr sz="5000">
                <a:solidFill>
                  <a:schemeClr val="accent3"/>
                </a:solidFill>
              </a:defRPr>
            </a:lvl2pPr>
            <a:lvl3pPr lvl="2" algn="r" rtl="0">
              <a:spcBef>
                <a:spcPts val="0"/>
              </a:spcBef>
              <a:spcAft>
                <a:spcPts val="0"/>
              </a:spcAft>
              <a:buClr>
                <a:schemeClr val="accent3"/>
              </a:buClr>
              <a:buSzPts val="5000"/>
              <a:buNone/>
              <a:defRPr sz="5000">
                <a:solidFill>
                  <a:schemeClr val="accent3"/>
                </a:solidFill>
              </a:defRPr>
            </a:lvl3pPr>
            <a:lvl4pPr lvl="3" algn="r" rtl="0">
              <a:spcBef>
                <a:spcPts val="0"/>
              </a:spcBef>
              <a:spcAft>
                <a:spcPts val="0"/>
              </a:spcAft>
              <a:buClr>
                <a:schemeClr val="accent3"/>
              </a:buClr>
              <a:buSzPts val="5000"/>
              <a:buNone/>
              <a:defRPr sz="5000">
                <a:solidFill>
                  <a:schemeClr val="accent3"/>
                </a:solidFill>
              </a:defRPr>
            </a:lvl4pPr>
            <a:lvl5pPr lvl="4" algn="r" rtl="0">
              <a:spcBef>
                <a:spcPts val="0"/>
              </a:spcBef>
              <a:spcAft>
                <a:spcPts val="0"/>
              </a:spcAft>
              <a:buClr>
                <a:schemeClr val="accent3"/>
              </a:buClr>
              <a:buSzPts val="5000"/>
              <a:buNone/>
              <a:defRPr sz="5000">
                <a:solidFill>
                  <a:schemeClr val="accent3"/>
                </a:solidFill>
              </a:defRPr>
            </a:lvl5pPr>
            <a:lvl6pPr lvl="5" algn="r" rtl="0">
              <a:spcBef>
                <a:spcPts val="0"/>
              </a:spcBef>
              <a:spcAft>
                <a:spcPts val="0"/>
              </a:spcAft>
              <a:buClr>
                <a:schemeClr val="accent3"/>
              </a:buClr>
              <a:buSzPts val="5000"/>
              <a:buNone/>
              <a:defRPr sz="5000">
                <a:solidFill>
                  <a:schemeClr val="accent3"/>
                </a:solidFill>
              </a:defRPr>
            </a:lvl6pPr>
            <a:lvl7pPr lvl="6" algn="r" rtl="0">
              <a:spcBef>
                <a:spcPts val="0"/>
              </a:spcBef>
              <a:spcAft>
                <a:spcPts val="0"/>
              </a:spcAft>
              <a:buClr>
                <a:schemeClr val="accent3"/>
              </a:buClr>
              <a:buSzPts val="5000"/>
              <a:buNone/>
              <a:defRPr sz="5000">
                <a:solidFill>
                  <a:schemeClr val="accent3"/>
                </a:solidFill>
              </a:defRPr>
            </a:lvl7pPr>
            <a:lvl8pPr lvl="7" algn="r" rtl="0">
              <a:spcBef>
                <a:spcPts val="0"/>
              </a:spcBef>
              <a:spcAft>
                <a:spcPts val="0"/>
              </a:spcAft>
              <a:buClr>
                <a:schemeClr val="accent3"/>
              </a:buClr>
              <a:buSzPts val="5000"/>
              <a:buNone/>
              <a:defRPr sz="5000">
                <a:solidFill>
                  <a:schemeClr val="accent3"/>
                </a:solidFill>
              </a:defRPr>
            </a:lvl8pPr>
            <a:lvl9pPr lvl="8" algn="r" rtl="0">
              <a:spcBef>
                <a:spcPts val="0"/>
              </a:spcBef>
              <a:spcAft>
                <a:spcPts val="0"/>
              </a:spcAft>
              <a:buClr>
                <a:schemeClr val="accent3"/>
              </a:buClr>
              <a:buSzPts val="5000"/>
              <a:buNone/>
              <a:defRPr sz="5000">
                <a:solidFill>
                  <a:schemeClr val="accent3"/>
                </a:solidFill>
              </a:defRPr>
            </a:lvl9pPr>
          </a:lstStyle>
          <a:p>
            <a:r>
              <a:t>xx%</a:t>
            </a:r>
          </a:p>
        </p:txBody>
      </p:sp>
      <p:sp>
        <p:nvSpPr>
          <p:cNvPr id="268" name="Google Shape;268;p13"/>
          <p:cNvSpPr txBox="1">
            <a:spLocks noGrp="1"/>
          </p:cNvSpPr>
          <p:nvPr>
            <p:ph type="title" idx="13" hasCustomPrompt="1"/>
          </p:nvPr>
        </p:nvSpPr>
        <p:spPr>
          <a:xfrm>
            <a:off x="554800" y="3090368"/>
            <a:ext cx="1107900" cy="8925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None/>
              <a:defRPr sz="5000">
                <a:solidFill>
                  <a:schemeClr val="accent3"/>
                </a:solidFill>
              </a:defRPr>
            </a:lvl2pPr>
            <a:lvl3pPr lvl="2" algn="r" rtl="0">
              <a:spcBef>
                <a:spcPts val="0"/>
              </a:spcBef>
              <a:spcAft>
                <a:spcPts val="0"/>
              </a:spcAft>
              <a:buClr>
                <a:schemeClr val="accent3"/>
              </a:buClr>
              <a:buSzPts val="5000"/>
              <a:buNone/>
              <a:defRPr sz="5000">
                <a:solidFill>
                  <a:schemeClr val="accent3"/>
                </a:solidFill>
              </a:defRPr>
            </a:lvl3pPr>
            <a:lvl4pPr lvl="3" algn="r" rtl="0">
              <a:spcBef>
                <a:spcPts val="0"/>
              </a:spcBef>
              <a:spcAft>
                <a:spcPts val="0"/>
              </a:spcAft>
              <a:buClr>
                <a:schemeClr val="accent3"/>
              </a:buClr>
              <a:buSzPts val="5000"/>
              <a:buNone/>
              <a:defRPr sz="5000">
                <a:solidFill>
                  <a:schemeClr val="accent3"/>
                </a:solidFill>
              </a:defRPr>
            </a:lvl4pPr>
            <a:lvl5pPr lvl="4" algn="r" rtl="0">
              <a:spcBef>
                <a:spcPts val="0"/>
              </a:spcBef>
              <a:spcAft>
                <a:spcPts val="0"/>
              </a:spcAft>
              <a:buClr>
                <a:schemeClr val="accent3"/>
              </a:buClr>
              <a:buSzPts val="5000"/>
              <a:buNone/>
              <a:defRPr sz="5000">
                <a:solidFill>
                  <a:schemeClr val="accent3"/>
                </a:solidFill>
              </a:defRPr>
            </a:lvl5pPr>
            <a:lvl6pPr lvl="5" algn="r" rtl="0">
              <a:spcBef>
                <a:spcPts val="0"/>
              </a:spcBef>
              <a:spcAft>
                <a:spcPts val="0"/>
              </a:spcAft>
              <a:buClr>
                <a:schemeClr val="accent3"/>
              </a:buClr>
              <a:buSzPts val="5000"/>
              <a:buNone/>
              <a:defRPr sz="5000">
                <a:solidFill>
                  <a:schemeClr val="accent3"/>
                </a:solidFill>
              </a:defRPr>
            </a:lvl6pPr>
            <a:lvl7pPr lvl="6" algn="r" rtl="0">
              <a:spcBef>
                <a:spcPts val="0"/>
              </a:spcBef>
              <a:spcAft>
                <a:spcPts val="0"/>
              </a:spcAft>
              <a:buClr>
                <a:schemeClr val="accent3"/>
              </a:buClr>
              <a:buSzPts val="5000"/>
              <a:buNone/>
              <a:defRPr sz="5000">
                <a:solidFill>
                  <a:schemeClr val="accent3"/>
                </a:solidFill>
              </a:defRPr>
            </a:lvl7pPr>
            <a:lvl8pPr lvl="7" algn="r" rtl="0">
              <a:spcBef>
                <a:spcPts val="0"/>
              </a:spcBef>
              <a:spcAft>
                <a:spcPts val="0"/>
              </a:spcAft>
              <a:buClr>
                <a:schemeClr val="accent3"/>
              </a:buClr>
              <a:buSzPts val="5000"/>
              <a:buNone/>
              <a:defRPr sz="5000">
                <a:solidFill>
                  <a:schemeClr val="accent3"/>
                </a:solidFill>
              </a:defRPr>
            </a:lvl8pPr>
            <a:lvl9pPr lvl="8" algn="r" rtl="0">
              <a:spcBef>
                <a:spcPts val="0"/>
              </a:spcBef>
              <a:spcAft>
                <a:spcPts val="0"/>
              </a:spcAft>
              <a:buClr>
                <a:schemeClr val="accent3"/>
              </a:buClr>
              <a:buSzPts val="5000"/>
              <a:buNone/>
              <a:defRPr sz="5000">
                <a:solidFill>
                  <a:schemeClr val="accent3"/>
                </a:solidFill>
              </a:defRPr>
            </a:lvl9pPr>
          </a:lstStyle>
          <a:p>
            <a:r>
              <a:t>xx%</a:t>
            </a:r>
          </a:p>
        </p:txBody>
      </p:sp>
      <p:sp>
        <p:nvSpPr>
          <p:cNvPr id="269" name="Google Shape;269;p13"/>
          <p:cNvSpPr txBox="1">
            <a:spLocks noGrp="1"/>
          </p:cNvSpPr>
          <p:nvPr>
            <p:ph type="title" idx="14" hasCustomPrompt="1"/>
          </p:nvPr>
        </p:nvSpPr>
        <p:spPr>
          <a:xfrm>
            <a:off x="3915650" y="3090368"/>
            <a:ext cx="1107900" cy="8925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5000"/>
              <a:buNone/>
              <a:defRPr sz="5000">
                <a:solidFill>
                  <a:schemeClr val="accent3"/>
                </a:solidFill>
              </a:defRPr>
            </a:lvl1pPr>
            <a:lvl2pPr lvl="1" algn="r" rtl="0">
              <a:spcBef>
                <a:spcPts val="0"/>
              </a:spcBef>
              <a:spcAft>
                <a:spcPts val="0"/>
              </a:spcAft>
              <a:buClr>
                <a:schemeClr val="accent3"/>
              </a:buClr>
              <a:buSzPts val="5000"/>
              <a:buNone/>
              <a:defRPr sz="5000">
                <a:solidFill>
                  <a:schemeClr val="accent3"/>
                </a:solidFill>
              </a:defRPr>
            </a:lvl2pPr>
            <a:lvl3pPr lvl="2" algn="r" rtl="0">
              <a:spcBef>
                <a:spcPts val="0"/>
              </a:spcBef>
              <a:spcAft>
                <a:spcPts val="0"/>
              </a:spcAft>
              <a:buClr>
                <a:schemeClr val="accent3"/>
              </a:buClr>
              <a:buSzPts val="5000"/>
              <a:buNone/>
              <a:defRPr sz="5000">
                <a:solidFill>
                  <a:schemeClr val="accent3"/>
                </a:solidFill>
              </a:defRPr>
            </a:lvl3pPr>
            <a:lvl4pPr lvl="3" algn="r" rtl="0">
              <a:spcBef>
                <a:spcPts val="0"/>
              </a:spcBef>
              <a:spcAft>
                <a:spcPts val="0"/>
              </a:spcAft>
              <a:buClr>
                <a:schemeClr val="accent3"/>
              </a:buClr>
              <a:buSzPts val="5000"/>
              <a:buNone/>
              <a:defRPr sz="5000">
                <a:solidFill>
                  <a:schemeClr val="accent3"/>
                </a:solidFill>
              </a:defRPr>
            </a:lvl4pPr>
            <a:lvl5pPr lvl="4" algn="r" rtl="0">
              <a:spcBef>
                <a:spcPts val="0"/>
              </a:spcBef>
              <a:spcAft>
                <a:spcPts val="0"/>
              </a:spcAft>
              <a:buClr>
                <a:schemeClr val="accent3"/>
              </a:buClr>
              <a:buSzPts val="5000"/>
              <a:buNone/>
              <a:defRPr sz="5000">
                <a:solidFill>
                  <a:schemeClr val="accent3"/>
                </a:solidFill>
              </a:defRPr>
            </a:lvl5pPr>
            <a:lvl6pPr lvl="5" algn="r" rtl="0">
              <a:spcBef>
                <a:spcPts val="0"/>
              </a:spcBef>
              <a:spcAft>
                <a:spcPts val="0"/>
              </a:spcAft>
              <a:buClr>
                <a:schemeClr val="accent3"/>
              </a:buClr>
              <a:buSzPts val="5000"/>
              <a:buNone/>
              <a:defRPr sz="5000">
                <a:solidFill>
                  <a:schemeClr val="accent3"/>
                </a:solidFill>
              </a:defRPr>
            </a:lvl6pPr>
            <a:lvl7pPr lvl="6" algn="r" rtl="0">
              <a:spcBef>
                <a:spcPts val="0"/>
              </a:spcBef>
              <a:spcAft>
                <a:spcPts val="0"/>
              </a:spcAft>
              <a:buClr>
                <a:schemeClr val="accent3"/>
              </a:buClr>
              <a:buSzPts val="5000"/>
              <a:buNone/>
              <a:defRPr sz="5000">
                <a:solidFill>
                  <a:schemeClr val="accent3"/>
                </a:solidFill>
              </a:defRPr>
            </a:lvl7pPr>
            <a:lvl8pPr lvl="7" algn="r" rtl="0">
              <a:spcBef>
                <a:spcPts val="0"/>
              </a:spcBef>
              <a:spcAft>
                <a:spcPts val="0"/>
              </a:spcAft>
              <a:buClr>
                <a:schemeClr val="accent3"/>
              </a:buClr>
              <a:buSzPts val="5000"/>
              <a:buNone/>
              <a:defRPr sz="5000">
                <a:solidFill>
                  <a:schemeClr val="accent3"/>
                </a:solidFill>
              </a:defRPr>
            </a:lvl8pPr>
            <a:lvl9pPr lvl="8" algn="r" rtl="0">
              <a:spcBef>
                <a:spcPts val="0"/>
              </a:spcBef>
              <a:spcAft>
                <a:spcPts val="0"/>
              </a:spcAft>
              <a:buClr>
                <a:schemeClr val="accent3"/>
              </a:buClr>
              <a:buSzPts val="5000"/>
              <a:buNone/>
              <a:defRPr sz="5000">
                <a:solidFill>
                  <a:schemeClr val="accent3"/>
                </a:solidFill>
              </a:defRPr>
            </a:lvl9pPr>
          </a:lstStyle>
          <a:p>
            <a:r>
              <a:t>xx%</a:t>
            </a:r>
          </a:p>
        </p:txBody>
      </p:sp>
      <p:sp>
        <p:nvSpPr>
          <p:cNvPr id="270" name="Google Shape;270;p13"/>
          <p:cNvSpPr txBox="1">
            <a:spLocks noGrp="1"/>
          </p:cNvSpPr>
          <p:nvPr>
            <p:ph type="title" idx="15"/>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s">
  <p:cSld name="CUSTOM_7">
    <p:spTree>
      <p:nvGrpSpPr>
        <p:cNvPr id="1" name="Shape 271"/>
        <p:cNvGrpSpPr/>
        <p:nvPr/>
      </p:nvGrpSpPr>
      <p:grpSpPr>
        <a:xfrm>
          <a:off x="0" y="0"/>
          <a:ext cx="0" cy="0"/>
          <a:chOff x="0" y="0"/>
          <a:chExt cx="0" cy="0"/>
        </a:xfrm>
      </p:grpSpPr>
      <p:grpSp>
        <p:nvGrpSpPr>
          <p:cNvPr id="272" name="Google Shape;272;p14"/>
          <p:cNvGrpSpPr/>
          <p:nvPr/>
        </p:nvGrpSpPr>
        <p:grpSpPr>
          <a:xfrm>
            <a:off x="8059700" y="228607"/>
            <a:ext cx="855710" cy="901134"/>
            <a:chOff x="6552528" y="1639799"/>
            <a:chExt cx="559800" cy="589516"/>
          </a:xfrm>
        </p:grpSpPr>
        <p:sp>
          <p:nvSpPr>
            <p:cNvPr id="273" name="Google Shape;273;p14"/>
            <p:cNvSpPr/>
            <p:nvPr/>
          </p:nvSpPr>
          <p:spPr>
            <a:xfrm>
              <a:off x="6552528" y="1639799"/>
              <a:ext cx="559800" cy="589516"/>
            </a:xfrm>
            <a:custGeom>
              <a:avLst/>
              <a:gdLst/>
              <a:ahLst/>
              <a:cxnLst/>
              <a:rect l="l" t="t" r="r" b="b"/>
              <a:pathLst>
                <a:path w="33193" h="34955" extrusionOk="0">
                  <a:moveTo>
                    <a:pt x="16597" y="0"/>
                  </a:moveTo>
                  <a:cubicBezTo>
                    <a:pt x="18846" y="7173"/>
                    <a:pt x="21490" y="7265"/>
                    <a:pt x="26840" y="3344"/>
                  </a:cubicBezTo>
                  <a:cubicBezTo>
                    <a:pt x="24439" y="10486"/>
                    <a:pt x="26567" y="12067"/>
                    <a:pt x="33193" y="12067"/>
                  </a:cubicBezTo>
                  <a:cubicBezTo>
                    <a:pt x="27083" y="16444"/>
                    <a:pt x="27813" y="18967"/>
                    <a:pt x="33193" y="22888"/>
                  </a:cubicBezTo>
                  <a:cubicBezTo>
                    <a:pt x="25655" y="22797"/>
                    <a:pt x="24804" y="25289"/>
                    <a:pt x="26840" y="31611"/>
                  </a:cubicBezTo>
                  <a:cubicBezTo>
                    <a:pt x="20822" y="27113"/>
                    <a:pt x="18633" y="28602"/>
                    <a:pt x="16597" y="34955"/>
                  </a:cubicBezTo>
                  <a:cubicBezTo>
                    <a:pt x="14347" y="27782"/>
                    <a:pt x="11703" y="27690"/>
                    <a:pt x="6323" y="31611"/>
                  </a:cubicBezTo>
                  <a:cubicBezTo>
                    <a:pt x="8724" y="24468"/>
                    <a:pt x="6627" y="22888"/>
                    <a:pt x="1" y="22888"/>
                  </a:cubicBezTo>
                  <a:cubicBezTo>
                    <a:pt x="6110" y="18511"/>
                    <a:pt x="5381" y="15988"/>
                    <a:pt x="1" y="12067"/>
                  </a:cubicBezTo>
                  <a:cubicBezTo>
                    <a:pt x="7508" y="12158"/>
                    <a:pt x="8390" y="9666"/>
                    <a:pt x="6323" y="3344"/>
                  </a:cubicBezTo>
                  <a:cubicBezTo>
                    <a:pt x="12372" y="7842"/>
                    <a:pt x="14530" y="6353"/>
                    <a:pt x="16597" y="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6663769" y="1765898"/>
              <a:ext cx="337317" cy="337317"/>
            </a:xfrm>
            <a:custGeom>
              <a:avLst/>
              <a:gdLst/>
              <a:ahLst/>
              <a:cxnLst/>
              <a:rect l="l" t="t" r="r" b="b"/>
              <a:pathLst>
                <a:path w="20001" h="20001" extrusionOk="0">
                  <a:moveTo>
                    <a:pt x="20001" y="10000"/>
                  </a:moveTo>
                  <a:cubicBezTo>
                    <a:pt x="20001" y="15532"/>
                    <a:pt x="15533" y="20001"/>
                    <a:pt x="10001" y="20001"/>
                  </a:cubicBezTo>
                  <a:cubicBezTo>
                    <a:pt x="4469" y="20001"/>
                    <a:pt x="1" y="15532"/>
                    <a:pt x="1" y="10000"/>
                  </a:cubicBezTo>
                  <a:cubicBezTo>
                    <a:pt x="1" y="4468"/>
                    <a:pt x="4469" y="0"/>
                    <a:pt x="10001" y="0"/>
                  </a:cubicBezTo>
                  <a:cubicBezTo>
                    <a:pt x="15533" y="0"/>
                    <a:pt x="20001" y="4468"/>
                    <a:pt x="20001" y="1000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6721178" y="1823307"/>
              <a:ext cx="222500" cy="222500"/>
            </a:xfrm>
            <a:custGeom>
              <a:avLst/>
              <a:gdLst/>
              <a:ahLst/>
              <a:cxnLst/>
              <a:rect l="l" t="t" r="r" b="b"/>
              <a:pathLst>
                <a:path w="13193" h="13193" extrusionOk="0">
                  <a:moveTo>
                    <a:pt x="13193" y="6596"/>
                  </a:moveTo>
                  <a:cubicBezTo>
                    <a:pt x="13193" y="10244"/>
                    <a:pt x="10244" y="13192"/>
                    <a:pt x="6597" y="13192"/>
                  </a:cubicBezTo>
                  <a:cubicBezTo>
                    <a:pt x="2949" y="13192"/>
                    <a:pt x="1" y="10244"/>
                    <a:pt x="1" y="6596"/>
                  </a:cubicBezTo>
                  <a:cubicBezTo>
                    <a:pt x="1" y="2949"/>
                    <a:pt x="2949" y="1"/>
                    <a:pt x="6597" y="1"/>
                  </a:cubicBezTo>
                  <a:cubicBezTo>
                    <a:pt x="10244" y="1"/>
                    <a:pt x="13193" y="2949"/>
                    <a:pt x="13193" y="6596"/>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14"/>
          <p:cNvSpPr/>
          <p:nvPr/>
        </p:nvSpPr>
        <p:spPr>
          <a:xfrm>
            <a:off x="6530963" y="642161"/>
            <a:ext cx="1528734" cy="655164"/>
          </a:xfrm>
          <a:custGeom>
            <a:avLst/>
            <a:gdLst/>
            <a:ahLst/>
            <a:cxnLst/>
            <a:rect l="l" t="t" r="r" b="b"/>
            <a:pathLst>
              <a:path w="38512" h="16506" extrusionOk="0">
                <a:moveTo>
                  <a:pt x="36293" y="11551"/>
                </a:moveTo>
                <a:cubicBezTo>
                  <a:pt x="36141" y="9241"/>
                  <a:pt x="34226" y="7447"/>
                  <a:pt x="31885" y="7447"/>
                </a:cubicBezTo>
                <a:lnTo>
                  <a:pt x="31642" y="7447"/>
                </a:lnTo>
                <a:cubicBezTo>
                  <a:pt x="31217" y="6930"/>
                  <a:pt x="30670" y="6566"/>
                  <a:pt x="30031" y="6353"/>
                </a:cubicBezTo>
                <a:lnTo>
                  <a:pt x="30031" y="6201"/>
                </a:lnTo>
                <a:cubicBezTo>
                  <a:pt x="30031" y="5076"/>
                  <a:pt x="29150" y="4104"/>
                  <a:pt x="28025" y="4012"/>
                </a:cubicBezTo>
                <a:cubicBezTo>
                  <a:pt x="26688" y="1003"/>
                  <a:pt x="22189" y="1854"/>
                  <a:pt x="22068" y="5168"/>
                </a:cubicBezTo>
                <a:cubicBezTo>
                  <a:pt x="21642" y="4864"/>
                  <a:pt x="21125" y="4772"/>
                  <a:pt x="20639" y="4894"/>
                </a:cubicBezTo>
                <a:cubicBezTo>
                  <a:pt x="20669" y="4712"/>
                  <a:pt x="20669" y="4529"/>
                  <a:pt x="20669" y="4347"/>
                </a:cubicBezTo>
                <a:cubicBezTo>
                  <a:pt x="20669" y="2341"/>
                  <a:pt x="19210" y="639"/>
                  <a:pt x="17235" y="304"/>
                </a:cubicBezTo>
                <a:cubicBezTo>
                  <a:pt x="15259" y="0"/>
                  <a:pt x="13344" y="1186"/>
                  <a:pt x="12736" y="3101"/>
                </a:cubicBezTo>
                <a:lnTo>
                  <a:pt x="12706" y="3101"/>
                </a:lnTo>
                <a:cubicBezTo>
                  <a:pt x="11460" y="3101"/>
                  <a:pt x="10365" y="3952"/>
                  <a:pt x="10092" y="5168"/>
                </a:cubicBezTo>
                <a:cubicBezTo>
                  <a:pt x="9909" y="5137"/>
                  <a:pt x="9697" y="5137"/>
                  <a:pt x="9514" y="5137"/>
                </a:cubicBezTo>
                <a:cubicBezTo>
                  <a:pt x="7873" y="5137"/>
                  <a:pt x="6414" y="6110"/>
                  <a:pt x="5806" y="7599"/>
                </a:cubicBezTo>
                <a:cubicBezTo>
                  <a:pt x="4073" y="8086"/>
                  <a:pt x="2827" y="9575"/>
                  <a:pt x="2614" y="11338"/>
                </a:cubicBezTo>
                <a:cubicBezTo>
                  <a:pt x="0" y="12554"/>
                  <a:pt x="882" y="16475"/>
                  <a:pt x="3769" y="16505"/>
                </a:cubicBezTo>
                <a:lnTo>
                  <a:pt x="34773" y="16505"/>
                </a:lnTo>
                <a:cubicBezTo>
                  <a:pt x="37448" y="16505"/>
                  <a:pt x="38512" y="13040"/>
                  <a:pt x="36293" y="11551"/>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8059699" y="1474417"/>
            <a:ext cx="977608" cy="411940"/>
          </a:xfrm>
          <a:custGeom>
            <a:avLst/>
            <a:gdLst/>
            <a:ahLst/>
            <a:cxnLst/>
            <a:rect l="l" t="t" r="r" b="b"/>
            <a:pathLst>
              <a:path w="44865" h="18905" extrusionOk="0">
                <a:moveTo>
                  <a:pt x="19378" y="0"/>
                </a:moveTo>
                <a:cubicBezTo>
                  <a:pt x="17350" y="0"/>
                  <a:pt x="15515" y="1302"/>
                  <a:pt x="14864" y="3281"/>
                </a:cubicBezTo>
                <a:lnTo>
                  <a:pt x="14834" y="3281"/>
                </a:lnTo>
                <a:cubicBezTo>
                  <a:pt x="13375" y="3281"/>
                  <a:pt x="12098" y="4284"/>
                  <a:pt x="11794" y="5713"/>
                </a:cubicBezTo>
                <a:cubicBezTo>
                  <a:pt x="11554" y="5675"/>
                  <a:pt x="11314" y="5656"/>
                  <a:pt x="11077" y="5656"/>
                </a:cubicBezTo>
                <a:cubicBezTo>
                  <a:pt x="9210" y="5656"/>
                  <a:pt x="7480" y="6790"/>
                  <a:pt x="6779" y="8570"/>
                </a:cubicBezTo>
                <a:cubicBezTo>
                  <a:pt x="4773" y="9117"/>
                  <a:pt x="3314" y="10849"/>
                  <a:pt x="3071" y="12916"/>
                </a:cubicBezTo>
                <a:cubicBezTo>
                  <a:pt x="1" y="14345"/>
                  <a:pt x="1034" y="18904"/>
                  <a:pt x="4408" y="18904"/>
                </a:cubicBezTo>
                <a:lnTo>
                  <a:pt x="40549" y="18904"/>
                </a:lnTo>
                <a:cubicBezTo>
                  <a:pt x="43649" y="18904"/>
                  <a:pt x="44865" y="14892"/>
                  <a:pt x="42312" y="13159"/>
                </a:cubicBezTo>
                <a:lnTo>
                  <a:pt x="42342" y="13159"/>
                </a:lnTo>
                <a:cubicBezTo>
                  <a:pt x="42160" y="10485"/>
                  <a:pt x="39941" y="8387"/>
                  <a:pt x="37236" y="8387"/>
                </a:cubicBezTo>
                <a:lnTo>
                  <a:pt x="36932" y="8387"/>
                </a:lnTo>
                <a:cubicBezTo>
                  <a:pt x="36445" y="7779"/>
                  <a:pt x="35777" y="7354"/>
                  <a:pt x="35047" y="7111"/>
                </a:cubicBezTo>
                <a:lnTo>
                  <a:pt x="35047" y="6928"/>
                </a:lnTo>
                <a:cubicBezTo>
                  <a:pt x="35047" y="5591"/>
                  <a:pt x="34014" y="4497"/>
                  <a:pt x="32707" y="4406"/>
                </a:cubicBezTo>
                <a:cubicBezTo>
                  <a:pt x="32051" y="2915"/>
                  <a:pt x="30738" y="2233"/>
                  <a:pt x="29427" y="2233"/>
                </a:cubicBezTo>
                <a:cubicBezTo>
                  <a:pt x="27637" y="2233"/>
                  <a:pt x="25851" y="3502"/>
                  <a:pt x="25746" y="5713"/>
                </a:cubicBezTo>
                <a:cubicBezTo>
                  <a:pt x="25412" y="5439"/>
                  <a:pt x="24986" y="5317"/>
                  <a:pt x="24561" y="5317"/>
                </a:cubicBezTo>
                <a:cubicBezTo>
                  <a:pt x="24409" y="5317"/>
                  <a:pt x="24257" y="5348"/>
                  <a:pt x="24105" y="5378"/>
                </a:cubicBezTo>
                <a:cubicBezTo>
                  <a:pt x="24105" y="5165"/>
                  <a:pt x="24135" y="4953"/>
                  <a:pt x="24135" y="4740"/>
                </a:cubicBezTo>
                <a:cubicBezTo>
                  <a:pt x="24135" y="2399"/>
                  <a:pt x="22433" y="424"/>
                  <a:pt x="20123" y="59"/>
                </a:cubicBezTo>
                <a:cubicBezTo>
                  <a:pt x="19873" y="19"/>
                  <a:pt x="19624" y="0"/>
                  <a:pt x="19378"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3991177" y="4235775"/>
            <a:ext cx="3776696" cy="1213883"/>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14"/>
          <p:cNvGrpSpPr/>
          <p:nvPr/>
        </p:nvGrpSpPr>
        <p:grpSpPr>
          <a:xfrm>
            <a:off x="6206216" y="2535817"/>
            <a:ext cx="2861871" cy="2043856"/>
            <a:chOff x="6839604" y="2415386"/>
            <a:chExt cx="1244671" cy="888904"/>
          </a:xfrm>
        </p:grpSpPr>
        <p:sp>
          <p:nvSpPr>
            <p:cNvPr id="280" name="Google Shape;280;p14"/>
            <p:cNvSpPr/>
            <p:nvPr/>
          </p:nvSpPr>
          <p:spPr>
            <a:xfrm>
              <a:off x="7334794" y="2415386"/>
              <a:ext cx="240950" cy="845847"/>
            </a:xfrm>
            <a:custGeom>
              <a:avLst/>
              <a:gdLst/>
              <a:ahLst/>
              <a:cxnLst/>
              <a:rect l="l" t="t" r="r" b="b"/>
              <a:pathLst>
                <a:path w="14287" h="50154" extrusionOk="0">
                  <a:moveTo>
                    <a:pt x="13192" y="33800"/>
                  </a:moveTo>
                  <a:lnTo>
                    <a:pt x="13192" y="26475"/>
                  </a:lnTo>
                  <a:lnTo>
                    <a:pt x="12554" y="26475"/>
                  </a:lnTo>
                  <a:lnTo>
                    <a:pt x="12554" y="18390"/>
                  </a:lnTo>
                  <a:lnTo>
                    <a:pt x="9332" y="18390"/>
                  </a:lnTo>
                  <a:lnTo>
                    <a:pt x="9332" y="15107"/>
                  </a:lnTo>
                  <a:lnTo>
                    <a:pt x="7599" y="15107"/>
                  </a:lnTo>
                  <a:lnTo>
                    <a:pt x="7599" y="1"/>
                  </a:lnTo>
                  <a:lnTo>
                    <a:pt x="6688" y="1"/>
                  </a:lnTo>
                  <a:lnTo>
                    <a:pt x="6688" y="15107"/>
                  </a:lnTo>
                  <a:lnTo>
                    <a:pt x="4955" y="15107"/>
                  </a:lnTo>
                  <a:lnTo>
                    <a:pt x="4955" y="18390"/>
                  </a:lnTo>
                  <a:lnTo>
                    <a:pt x="1733" y="18390"/>
                  </a:lnTo>
                  <a:lnTo>
                    <a:pt x="1733" y="26475"/>
                  </a:lnTo>
                  <a:lnTo>
                    <a:pt x="1125" y="26475"/>
                  </a:lnTo>
                  <a:lnTo>
                    <a:pt x="1125" y="33800"/>
                  </a:lnTo>
                  <a:lnTo>
                    <a:pt x="1" y="33800"/>
                  </a:lnTo>
                  <a:lnTo>
                    <a:pt x="1" y="50153"/>
                  </a:lnTo>
                  <a:lnTo>
                    <a:pt x="14287" y="50153"/>
                  </a:lnTo>
                  <a:lnTo>
                    <a:pt x="14287" y="33800"/>
                  </a:lnTo>
                  <a:close/>
                  <a:moveTo>
                    <a:pt x="11946" y="48451"/>
                  </a:moveTo>
                  <a:lnTo>
                    <a:pt x="2371" y="48451"/>
                  </a:lnTo>
                  <a:lnTo>
                    <a:pt x="2371" y="47782"/>
                  </a:lnTo>
                  <a:lnTo>
                    <a:pt x="11946" y="47782"/>
                  </a:lnTo>
                  <a:close/>
                  <a:moveTo>
                    <a:pt x="11946" y="46445"/>
                  </a:moveTo>
                  <a:lnTo>
                    <a:pt x="2371" y="46445"/>
                  </a:lnTo>
                  <a:lnTo>
                    <a:pt x="2371" y="45746"/>
                  </a:lnTo>
                  <a:lnTo>
                    <a:pt x="11946" y="45746"/>
                  </a:lnTo>
                  <a:close/>
                  <a:moveTo>
                    <a:pt x="11946" y="44408"/>
                  </a:moveTo>
                  <a:lnTo>
                    <a:pt x="2371" y="44408"/>
                  </a:lnTo>
                  <a:lnTo>
                    <a:pt x="2371" y="43740"/>
                  </a:lnTo>
                  <a:lnTo>
                    <a:pt x="11946" y="43740"/>
                  </a:lnTo>
                  <a:close/>
                  <a:moveTo>
                    <a:pt x="11946" y="42372"/>
                  </a:moveTo>
                  <a:lnTo>
                    <a:pt x="2371" y="42372"/>
                  </a:lnTo>
                  <a:lnTo>
                    <a:pt x="2371" y="41703"/>
                  </a:lnTo>
                  <a:lnTo>
                    <a:pt x="11946" y="41703"/>
                  </a:lnTo>
                  <a:close/>
                  <a:moveTo>
                    <a:pt x="11946" y="40335"/>
                  </a:moveTo>
                  <a:lnTo>
                    <a:pt x="2371" y="40335"/>
                  </a:lnTo>
                  <a:lnTo>
                    <a:pt x="2371" y="39667"/>
                  </a:lnTo>
                  <a:lnTo>
                    <a:pt x="11946" y="39667"/>
                  </a:lnTo>
                  <a:close/>
                  <a:moveTo>
                    <a:pt x="11946" y="38329"/>
                  </a:moveTo>
                  <a:lnTo>
                    <a:pt x="2371" y="38329"/>
                  </a:lnTo>
                  <a:lnTo>
                    <a:pt x="2371" y="37661"/>
                  </a:lnTo>
                  <a:lnTo>
                    <a:pt x="11946" y="37661"/>
                  </a:lnTo>
                  <a:close/>
                  <a:moveTo>
                    <a:pt x="11946" y="36293"/>
                  </a:moveTo>
                  <a:lnTo>
                    <a:pt x="2371" y="36293"/>
                  </a:lnTo>
                  <a:lnTo>
                    <a:pt x="2371" y="35624"/>
                  </a:lnTo>
                  <a:lnTo>
                    <a:pt x="11946" y="35624"/>
                  </a:lnTo>
                  <a:close/>
                  <a:moveTo>
                    <a:pt x="11946" y="34256"/>
                  </a:moveTo>
                  <a:lnTo>
                    <a:pt x="2371" y="34256"/>
                  </a:lnTo>
                  <a:lnTo>
                    <a:pt x="2371" y="33588"/>
                  </a:lnTo>
                  <a:lnTo>
                    <a:pt x="11946" y="33588"/>
                  </a:lnTo>
                  <a:close/>
                  <a:moveTo>
                    <a:pt x="11946" y="32250"/>
                  </a:moveTo>
                  <a:lnTo>
                    <a:pt x="2371" y="32250"/>
                  </a:lnTo>
                  <a:lnTo>
                    <a:pt x="2371" y="31551"/>
                  </a:lnTo>
                  <a:lnTo>
                    <a:pt x="11946" y="31551"/>
                  </a:lnTo>
                  <a:close/>
                  <a:moveTo>
                    <a:pt x="11946" y="30214"/>
                  </a:moveTo>
                  <a:lnTo>
                    <a:pt x="2371" y="30214"/>
                  </a:lnTo>
                  <a:lnTo>
                    <a:pt x="2371" y="29545"/>
                  </a:lnTo>
                  <a:lnTo>
                    <a:pt x="11946" y="29545"/>
                  </a:lnTo>
                  <a:close/>
                  <a:moveTo>
                    <a:pt x="11946" y="28177"/>
                  </a:moveTo>
                  <a:lnTo>
                    <a:pt x="2371" y="28177"/>
                  </a:lnTo>
                  <a:lnTo>
                    <a:pt x="2371" y="27509"/>
                  </a:lnTo>
                  <a:lnTo>
                    <a:pt x="11946" y="27509"/>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7604432" y="2668108"/>
              <a:ext cx="223529" cy="613633"/>
            </a:xfrm>
            <a:custGeom>
              <a:avLst/>
              <a:gdLst/>
              <a:ahLst/>
              <a:cxnLst/>
              <a:rect l="l" t="t" r="r" b="b"/>
              <a:pathLst>
                <a:path w="13254" h="36385" extrusionOk="0">
                  <a:moveTo>
                    <a:pt x="12159" y="24439"/>
                  </a:moveTo>
                  <a:lnTo>
                    <a:pt x="12159" y="1"/>
                  </a:lnTo>
                  <a:lnTo>
                    <a:pt x="1095" y="10761"/>
                  </a:lnTo>
                  <a:lnTo>
                    <a:pt x="1095" y="24469"/>
                  </a:lnTo>
                  <a:lnTo>
                    <a:pt x="1" y="24469"/>
                  </a:lnTo>
                  <a:lnTo>
                    <a:pt x="1" y="36384"/>
                  </a:lnTo>
                  <a:lnTo>
                    <a:pt x="13253" y="36384"/>
                  </a:lnTo>
                  <a:lnTo>
                    <a:pt x="13253" y="24439"/>
                  </a:lnTo>
                  <a:close/>
                  <a:moveTo>
                    <a:pt x="4226" y="34135"/>
                  </a:moveTo>
                  <a:lnTo>
                    <a:pt x="2767" y="34135"/>
                  </a:lnTo>
                  <a:lnTo>
                    <a:pt x="2767" y="32676"/>
                  </a:lnTo>
                  <a:lnTo>
                    <a:pt x="4226" y="32676"/>
                  </a:lnTo>
                  <a:close/>
                  <a:moveTo>
                    <a:pt x="4226" y="31977"/>
                  </a:moveTo>
                  <a:lnTo>
                    <a:pt x="2767" y="31977"/>
                  </a:lnTo>
                  <a:lnTo>
                    <a:pt x="2767" y="30518"/>
                  </a:lnTo>
                  <a:lnTo>
                    <a:pt x="4226" y="30518"/>
                  </a:lnTo>
                  <a:close/>
                  <a:moveTo>
                    <a:pt x="4226" y="29819"/>
                  </a:moveTo>
                  <a:lnTo>
                    <a:pt x="2767" y="29819"/>
                  </a:lnTo>
                  <a:lnTo>
                    <a:pt x="2767" y="28360"/>
                  </a:lnTo>
                  <a:lnTo>
                    <a:pt x="4226" y="28360"/>
                  </a:lnTo>
                  <a:close/>
                  <a:moveTo>
                    <a:pt x="4226" y="25502"/>
                  </a:moveTo>
                  <a:lnTo>
                    <a:pt x="2767" y="25502"/>
                  </a:lnTo>
                  <a:lnTo>
                    <a:pt x="2767" y="24043"/>
                  </a:lnTo>
                  <a:lnTo>
                    <a:pt x="4226" y="24043"/>
                  </a:lnTo>
                  <a:close/>
                  <a:moveTo>
                    <a:pt x="4226" y="23344"/>
                  </a:moveTo>
                  <a:lnTo>
                    <a:pt x="2767" y="23344"/>
                  </a:lnTo>
                  <a:lnTo>
                    <a:pt x="2767" y="21885"/>
                  </a:lnTo>
                  <a:lnTo>
                    <a:pt x="4226" y="21885"/>
                  </a:lnTo>
                  <a:close/>
                  <a:moveTo>
                    <a:pt x="4226" y="21186"/>
                  </a:moveTo>
                  <a:lnTo>
                    <a:pt x="2767" y="21186"/>
                  </a:lnTo>
                  <a:lnTo>
                    <a:pt x="2767" y="19697"/>
                  </a:lnTo>
                  <a:lnTo>
                    <a:pt x="4226" y="19697"/>
                  </a:lnTo>
                  <a:close/>
                  <a:moveTo>
                    <a:pt x="4226" y="16870"/>
                  </a:moveTo>
                  <a:lnTo>
                    <a:pt x="2767" y="16870"/>
                  </a:lnTo>
                  <a:lnTo>
                    <a:pt x="2767" y="15381"/>
                  </a:lnTo>
                  <a:lnTo>
                    <a:pt x="4226" y="15381"/>
                  </a:lnTo>
                  <a:close/>
                  <a:moveTo>
                    <a:pt x="6323" y="34135"/>
                  </a:moveTo>
                  <a:lnTo>
                    <a:pt x="4834" y="34135"/>
                  </a:lnTo>
                  <a:lnTo>
                    <a:pt x="4834" y="32676"/>
                  </a:lnTo>
                  <a:lnTo>
                    <a:pt x="6323" y="32676"/>
                  </a:lnTo>
                  <a:close/>
                  <a:moveTo>
                    <a:pt x="6323" y="29819"/>
                  </a:moveTo>
                  <a:lnTo>
                    <a:pt x="4834" y="29819"/>
                  </a:lnTo>
                  <a:lnTo>
                    <a:pt x="4834" y="28360"/>
                  </a:lnTo>
                  <a:lnTo>
                    <a:pt x="6323" y="28360"/>
                  </a:lnTo>
                  <a:close/>
                  <a:moveTo>
                    <a:pt x="6323" y="27661"/>
                  </a:moveTo>
                  <a:lnTo>
                    <a:pt x="4834" y="27661"/>
                  </a:lnTo>
                  <a:lnTo>
                    <a:pt x="4834" y="26202"/>
                  </a:lnTo>
                  <a:lnTo>
                    <a:pt x="6323" y="26202"/>
                  </a:lnTo>
                  <a:close/>
                  <a:moveTo>
                    <a:pt x="6323" y="25502"/>
                  </a:moveTo>
                  <a:lnTo>
                    <a:pt x="4834" y="25502"/>
                  </a:lnTo>
                  <a:lnTo>
                    <a:pt x="4834" y="24043"/>
                  </a:lnTo>
                  <a:lnTo>
                    <a:pt x="6323" y="24043"/>
                  </a:lnTo>
                  <a:close/>
                  <a:moveTo>
                    <a:pt x="6323" y="23344"/>
                  </a:moveTo>
                  <a:lnTo>
                    <a:pt x="4834" y="23344"/>
                  </a:lnTo>
                  <a:lnTo>
                    <a:pt x="4834" y="21885"/>
                  </a:lnTo>
                  <a:lnTo>
                    <a:pt x="6323" y="21885"/>
                  </a:lnTo>
                  <a:close/>
                  <a:moveTo>
                    <a:pt x="6323" y="21186"/>
                  </a:moveTo>
                  <a:lnTo>
                    <a:pt x="4834" y="21186"/>
                  </a:lnTo>
                  <a:lnTo>
                    <a:pt x="4834" y="19697"/>
                  </a:lnTo>
                  <a:lnTo>
                    <a:pt x="6323" y="19697"/>
                  </a:lnTo>
                  <a:close/>
                  <a:moveTo>
                    <a:pt x="6323" y="14682"/>
                  </a:moveTo>
                  <a:lnTo>
                    <a:pt x="4834" y="14682"/>
                  </a:lnTo>
                  <a:lnTo>
                    <a:pt x="4834" y="13223"/>
                  </a:lnTo>
                  <a:lnTo>
                    <a:pt x="6323" y="13223"/>
                  </a:lnTo>
                  <a:close/>
                  <a:moveTo>
                    <a:pt x="8390" y="34135"/>
                  </a:moveTo>
                  <a:lnTo>
                    <a:pt x="6931" y="34135"/>
                  </a:lnTo>
                  <a:lnTo>
                    <a:pt x="6931" y="32676"/>
                  </a:lnTo>
                  <a:lnTo>
                    <a:pt x="8390" y="32676"/>
                  </a:lnTo>
                  <a:close/>
                  <a:moveTo>
                    <a:pt x="8390" y="31977"/>
                  </a:moveTo>
                  <a:lnTo>
                    <a:pt x="6931" y="31977"/>
                  </a:lnTo>
                  <a:lnTo>
                    <a:pt x="6931" y="30518"/>
                  </a:lnTo>
                  <a:lnTo>
                    <a:pt x="8390" y="30518"/>
                  </a:lnTo>
                  <a:close/>
                  <a:moveTo>
                    <a:pt x="8390" y="27661"/>
                  </a:moveTo>
                  <a:lnTo>
                    <a:pt x="6931" y="27661"/>
                  </a:lnTo>
                  <a:lnTo>
                    <a:pt x="6931" y="26202"/>
                  </a:lnTo>
                  <a:lnTo>
                    <a:pt x="8390" y="26202"/>
                  </a:lnTo>
                  <a:close/>
                  <a:moveTo>
                    <a:pt x="8390" y="25502"/>
                  </a:moveTo>
                  <a:lnTo>
                    <a:pt x="6931" y="25502"/>
                  </a:lnTo>
                  <a:lnTo>
                    <a:pt x="6931" y="24043"/>
                  </a:lnTo>
                  <a:lnTo>
                    <a:pt x="8390" y="24043"/>
                  </a:lnTo>
                  <a:close/>
                  <a:moveTo>
                    <a:pt x="8390" y="19028"/>
                  </a:moveTo>
                  <a:lnTo>
                    <a:pt x="6931" y="19028"/>
                  </a:lnTo>
                  <a:lnTo>
                    <a:pt x="6931" y="17539"/>
                  </a:lnTo>
                  <a:lnTo>
                    <a:pt x="8390" y="17539"/>
                  </a:lnTo>
                  <a:close/>
                  <a:moveTo>
                    <a:pt x="8390" y="16870"/>
                  </a:moveTo>
                  <a:lnTo>
                    <a:pt x="6931" y="16870"/>
                  </a:lnTo>
                  <a:lnTo>
                    <a:pt x="6931" y="15381"/>
                  </a:lnTo>
                  <a:lnTo>
                    <a:pt x="8390" y="15381"/>
                  </a:lnTo>
                  <a:close/>
                  <a:moveTo>
                    <a:pt x="10487" y="34135"/>
                  </a:moveTo>
                  <a:lnTo>
                    <a:pt x="8998" y="34135"/>
                  </a:lnTo>
                  <a:lnTo>
                    <a:pt x="8998" y="32676"/>
                  </a:lnTo>
                  <a:lnTo>
                    <a:pt x="10487" y="32676"/>
                  </a:lnTo>
                  <a:close/>
                  <a:moveTo>
                    <a:pt x="10487" y="29819"/>
                  </a:moveTo>
                  <a:lnTo>
                    <a:pt x="8998" y="29819"/>
                  </a:lnTo>
                  <a:lnTo>
                    <a:pt x="8998" y="28360"/>
                  </a:lnTo>
                  <a:lnTo>
                    <a:pt x="10487" y="28360"/>
                  </a:lnTo>
                  <a:close/>
                  <a:moveTo>
                    <a:pt x="10487" y="27661"/>
                  </a:moveTo>
                  <a:lnTo>
                    <a:pt x="8998" y="27661"/>
                  </a:lnTo>
                  <a:lnTo>
                    <a:pt x="8998" y="26202"/>
                  </a:lnTo>
                  <a:lnTo>
                    <a:pt x="10487" y="26202"/>
                  </a:lnTo>
                  <a:close/>
                  <a:moveTo>
                    <a:pt x="10487" y="25502"/>
                  </a:moveTo>
                  <a:lnTo>
                    <a:pt x="8998" y="25502"/>
                  </a:lnTo>
                  <a:lnTo>
                    <a:pt x="8998" y="24043"/>
                  </a:lnTo>
                  <a:lnTo>
                    <a:pt x="10487" y="24043"/>
                  </a:lnTo>
                  <a:close/>
                  <a:moveTo>
                    <a:pt x="10487" y="23344"/>
                  </a:moveTo>
                  <a:lnTo>
                    <a:pt x="8998" y="23344"/>
                  </a:lnTo>
                  <a:lnTo>
                    <a:pt x="8998" y="21885"/>
                  </a:lnTo>
                  <a:lnTo>
                    <a:pt x="10487" y="21885"/>
                  </a:lnTo>
                  <a:close/>
                  <a:moveTo>
                    <a:pt x="10487" y="21186"/>
                  </a:moveTo>
                  <a:lnTo>
                    <a:pt x="8998" y="21186"/>
                  </a:lnTo>
                  <a:lnTo>
                    <a:pt x="8998" y="19697"/>
                  </a:lnTo>
                  <a:lnTo>
                    <a:pt x="10487" y="19697"/>
                  </a:lnTo>
                  <a:close/>
                  <a:moveTo>
                    <a:pt x="10487" y="19028"/>
                  </a:moveTo>
                  <a:lnTo>
                    <a:pt x="8998" y="19028"/>
                  </a:lnTo>
                  <a:lnTo>
                    <a:pt x="8998" y="17539"/>
                  </a:lnTo>
                  <a:lnTo>
                    <a:pt x="10487" y="17539"/>
                  </a:lnTo>
                  <a:close/>
                  <a:moveTo>
                    <a:pt x="10487" y="16870"/>
                  </a:moveTo>
                  <a:lnTo>
                    <a:pt x="8998" y="16870"/>
                  </a:lnTo>
                  <a:lnTo>
                    <a:pt x="8998" y="15381"/>
                  </a:lnTo>
                  <a:lnTo>
                    <a:pt x="10487" y="15381"/>
                  </a:lnTo>
                  <a:close/>
                  <a:moveTo>
                    <a:pt x="10487" y="14682"/>
                  </a:moveTo>
                  <a:lnTo>
                    <a:pt x="8998" y="14682"/>
                  </a:lnTo>
                  <a:lnTo>
                    <a:pt x="8998" y="13223"/>
                  </a:lnTo>
                  <a:lnTo>
                    <a:pt x="10487" y="1322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7067720" y="2615304"/>
              <a:ext cx="240950" cy="661310"/>
            </a:xfrm>
            <a:custGeom>
              <a:avLst/>
              <a:gdLst/>
              <a:ahLst/>
              <a:cxnLst/>
              <a:rect l="l" t="t" r="r" b="b"/>
              <a:pathLst>
                <a:path w="14287" h="39212" extrusionOk="0">
                  <a:moveTo>
                    <a:pt x="14286" y="6718"/>
                  </a:moveTo>
                  <a:lnTo>
                    <a:pt x="14286" y="5442"/>
                  </a:lnTo>
                  <a:lnTo>
                    <a:pt x="11794" y="5442"/>
                  </a:lnTo>
                  <a:lnTo>
                    <a:pt x="11794" y="1733"/>
                  </a:lnTo>
                  <a:lnTo>
                    <a:pt x="10213" y="1733"/>
                  </a:lnTo>
                  <a:lnTo>
                    <a:pt x="10213" y="1"/>
                  </a:lnTo>
                  <a:lnTo>
                    <a:pt x="4073" y="1"/>
                  </a:lnTo>
                  <a:lnTo>
                    <a:pt x="4073" y="1733"/>
                  </a:lnTo>
                  <a:lnTo>
                    <a:pt x="2493" y="1733"/>
                  </a:lnTo>
                  <a:lnTo>
                    <a:pt x="2493" y="5442"/>
                  </a:lnTo>
                  <a:lnTo>
                    <a:pt x="0" y="5442"/>
                  </a:lnTo>
                  <a:lnTo>
                    <a:pt x="0" y="6718"/>
                  </a:lnTo>
                  <a:lnTo>
                    <a:pt x="1095" y="6718"/>
                  </a:lnTo>
                  <a:lnTo>
                    <a:pt x="1095" y="17114"/>
                  </a:lnTo>
                  <a:lnTo>
                    <a:pt x="0" y="17114"/>
                  </a:lnTo>
                  <a:lnTo>
                    <a:pt x="0" y="18390"/>
                  </a:lnTo>
                  <a:lnTo>
                    <a:pt x="1095" y="18390"/>
                  </a:lnTo>
                  <a:lnTo>
                    <a:pt x="1095" y="28785"/>
                  </a:lnTo>
                  <a:lnTo>
                    <a:pt x="0" y="28785"/>
                  </a:lnTo>
                  <a:lnTo>
                    <a:pt x="0" y="30092"/>
                  </a:lnTo>
                  <a:lnTo>
                    <a:pt x="1095" y="30092"/>
                  </a:lnTo>
                  <a:lnTo>
                    <a:pt x="1095" y="37934"/>
                  </a:lnTo>
                  <a:lnTo>
                    <a:pt x="0" y="37934"/>
                  </a:lnTo>
                  <a:lnTo>
                    <a:pt x="0" y="39211"/>
                  </a:lnTo>
                  <a:lnTo>
                    <a:pt x="14286" y="39211"/>
                  </a:lnTo>
                  <a:lnTo>
                    <a:pt x="14286" y="37934"/>
                  </a:lnTo>
                  <a:lnTo>
                    <a:pt x="13192" y="37934"/>
                  </a:lnTo>
                  <a:lnTo>
                    <a:pt x="13192" y="30092"/>
                  </a:lnTo>
                  <a:lnTo>
                    <a:pt x="14286" y="30092"/>
                  </a:lnTo>
                  <a:lnTo>
                    <a:pt x="14286" y="28816"/>
                  </a:lnTo>
                  <a:lnTo>
                    <a:pt x="13192" y="28816"/>
                  </a:lnTo>
                  <a:lnTo>
                    <a:pt x="13192" y="18390"/>
                  </a:lnTo>
                  <a:lnTo>
                    <a:pt x="14286" y="18390"/>
                  </a:lnTo>
                  <a:lnTo>
                    <a:pt x="14286" y="17114"/>
                  </a:lnTo>
                  <a:lnTo>
                    <a:pt x="13192" y="17114"/>
                  </a:lnTo>
                  <a:lnTo>
                    <a:pt x="13192" y="6718"/>
                  </a:lnTo>
                  <a:close/>
                  <a:moveTo>
                    <a:pt x="3557" y="37144"/>
                  </a:moveTo>
                  <a:lnTo>
                    <a:pt x="2675" y="37144"/>
                  </a:lnTo>
                  <a:lnTo>
                    <a:pt x="2675" y="7630"/>
                  </a:lnTo>
                  <a:lnTo>
                    <a:pt x="3557" y="7630"/>
                  </a:lnTo>
                  <a:close/>
                  <a:moveTo>
                    <a:pt x="5593" y="37144"/>
                  </a:moveTo>
                  <a:lnTo>
                    <a:pt x="4712" y="37144"/>
                  </a:lnTo>
                  <a:lnTo>
                    <a:pt x="4712" y="7630"/>
                  </a:lnTo>
                  <a:lnTo>
                    <a:pt x="5563" y="7630"/>
                  </a:lnTo>
                  <a:close/>
                  <a:moveTo>
                    <a:pt x="7599" y="37144"/>
                  </a:moveTo>
                  <a:lnTo>
                    <a:pt x="6718" y="37144"/>
                  </a:lnTo>
                  <a:lnTo>
                    <a:pt x="6718" y="7630"/>
                  </a:lnTo>
                  <a:lnTo>
                    <a:pt x="7599" y="7630"/>
                  </a:lnTo>
                  <a:close/>
                  <a:moveTo>
                    <a:pt x="9605" y="37144"/>
                  </a:moveTo>
                  <a:lnTo>
                    <a:pt x="8754" y="37144"/>
                  </a:lnTo>
                  <a:lnTo>
                    <a:pt x="8754" y="7630"/>
                  </a:lnTo>
                  <a:lnTo>
                    <a:pt x="9605" y="7630"/>
                  </a:lnTo>
                  <a:close/>
                  <a:moveTo>
                    <a:pt x="11642" y="37144"/>
                  </a:moveTo>
                  <a:lnTo>
                    <a:pt x="10760" y="37144"/>
                  </a:lnTo>
                  <a:lnTo>
                    <a:pt x="10760" y="7630"/>
                  </a:lnTo>
                  <a:lnTo>
                    <a:pt x="11642" y="7630"/>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7863309" y="2610177"/>
              <a:ext cx="220965" cy="633618"/>
            </a:xfrm>
            <a:custGeom>
              <a:avLst/>
              <a:gdLst/>
              <a:ahLst/>
              <a:cxnLst/>
              <a:rect l="l" t="t" r="r" b="b"/>
              <a:pathLst>
                <a:path w="13102" h="37570" extrusionOk="0">
                  <a:moveTo>
                    <a:pt x="12189" y="21946"/>
                  </a:moveTo>
                  <a:lnTo>
                    <a:pt x="12189" y="9150"/>
                  </a:lnTo>
                  <a:lnTo>
                    <a:pt x="10730" y="9150"/>
                  </a:lnTo>
                  <a:lnTo>
                    <a:pt x="10730" y="1"/>
                  </a:lnTo>
                  <a:lnTo>
                    <a:pt x="2371" y="1"/>
                  </a:lnTo>
                  <a:lnTo>
                    <a:pt x="2371" y="9150"/>
                  </a:lnTo>
                  <a:lnTo>
                    <a:pt x="882" y="9150"/>
                  </a:lnTo>
                  <a:lnTo>
                    <a:pt x="882" y="21946"/>
                  </a:lnTo>
                  <a:lnTo>
                    <a:pt x="1" y="21946"/>
                  </a:lnTo>
                  <a:lnTo>
                    <a:pt x="1" y="37570"/>
                  </a:lnTo>
                  <a:lnTo>
                    <a:pt x="13101" y="37570"/>
                  </a:lnTo>
                  <a:lnTo>
                    <a:pt x="13101" y="21946"/>
                  </a:lnTo>
                  <a:close/>
                  <a:moveTo>
                    <a:pt x="3040" y="36080"/>
                  </a:moveTo>
                  <a:lnTo>
                    <a:pt x="1855" y="36080"/>
                  </a:lnTo>
                  <a:lnTo>
                    <a:pt x="1855" y="23953"/>
                  </a:lnTo>
                  <a:lnTo>
                    <a:pt x="3040" y="23953"/>
                  </a:lnTo>
                  <a:close/>
                  <a:moveTo>
                    <a:pt x="3891" y="20184"/>
                  </a:moveTo>
                  <a:lnTo>
                    <a:pt x="2979" y="20184"/>
                  </a:lnTo>
                  <a:lnTo>
                    <a:pt x="2979" y="10943"/>
                  </a:lnTo>
                  <a:lnTo>
                    <a:pt x="3891" y="10943"/>
                  </a:lnTo>
                  <a:close/>
                  <a:moveTo>
                    <a:pt x="5776" y="36080"/>
                  </a:moveTo>
                  <a:lnTo>
                    <a:pt x="4590" y="36080"/>
                  </a:lnTo>
                  <a:lnTo>
                    <a:pt x="4590" y="23953"/>
                  </a:lnTo>
                  <a:lnTo>
                    <a:pt x="5776" y="23953"/>
                  </a:lnTo>
                  <a:close/>
                  <a:moveTo>
                    <a:pt x="5958" y="20184"/>
                  </a:moveTo>
                  <a:lnTo>
                    <a:pt x="5046" y="20184"/>
                  </a:lnTo>
                  <a:lnTo>
                    <a:pt x="5046" y="10943"/>
                  </a:lnTo>
                  <a:lnTo>
                    <a:pt x="5958" y="10943"/>
                  </a:lnTo>
                  <a:close/>
                  <a:moveTo>
                    <a:pt x="7144" y="10943"/>
                  </a:moveTo>
                  <a:lnTo>
                    <a:pt x="8055" y="10943"/>
                  </a:lnTo>
                  <a:lnTo>
                    <a:pt x="8055" y="20184"/>
                  </a:lnTo>
                  <a:lnTo>
                    <a:pt x="7144" y="20184"/>
                  </a:lnTo>
                  <a:close/>
                  <a:moveTo>
                    <a:pt x="8511" y="36080"/>
                  </a:moveTo>
                  <a:lnTo>
                    <a:pt x="7326" y="36080"/>
                  </a:lnTo>
                  <a:lnTo>
                    <a:pt x="7326" y="23953"/>
                  </a:lnTo>
                  <a:lnTo>
                    <a:pt x="8511" y="23953"/>
                  </a:lnTo>
                  <a:close/>
                  <a:moveTo>
                    <a:pt x="9210" y="10943"/>
                  </a:moveTo>
                  <a:lnTo>
                    <a:pt x="10122" y="10943"/>
                  </a:lnTo>
                  <a:lnTo>
                    <a:pt x="10122" y="20184"/>
                  </a:lnTo>
                  <a:lnTo>
                    <a:pt x="9210" y="20184"/>
                  </a:lnTo>
                  <a:close/>
                  <a:moveTo>
                    <a:pt x="11247" y="36080"/>
                  </a:moveTo>
                  <a:lnTo>
                    <a:pt x="10062" y="36080"/>
                  </a:lnTo>
                  <a:lnTo>
                    <a:pt x="10062" y="23953"/>
                  </a:lnTo>
                  <a:lnTo>
                    <a:pt x="11247" y="2395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6839604" y="2764475"/>
              <a:ext cx="187640" cy="539815"/>
            </a:xfrm>
            <a:custGeom>
              <a:avLst/>
              <a:gdLst/>
              <a:ahLst/>
              <a:cxnLst/>
              <a:rect l="l" t="t" r="r" b="b"/>
              <a:pathLst>
                <a:path w="11126" h="32008" extrusionOk="0">
                  <a:moveTo>
                    <a:pt x="10365" y="18694"/>
                  </a:moveTo>
                  <a:lnTo>
                    <a:pt x="10365" y="7782"/>
                  </a:lnTo>
                  <a:lnTo>
                    <a:pt x="9119" y="7782"/>
                  </a:lnTo>
                  <a:lnTo>
                    <a:pt x="9119" y="1"/>
                  </a:lnTo>
                  <a:lnTo>
                    <a:pt x="2006" y="1"/>
                  </a:lnTo>
                  <a:lnTo>
                    <a:pt x="2006" y="7782"/>
                  </a:lnTo>
                  <a:lnTo>
                    <a:pt x="760" y="7782"/>
                  </a:lnTo>
                  <a:lnTo>
                    <a:pt x="760" y="18694"/>
                  </a:lnTo>
                  <a:lnTo>
                    <a:pt x="0" y="18694"/>
                  </a:lnTo>
                  <a:lnTo>
                    <a:pt x="0" y="32007"/>
                  </a:lnTo>
                  <a:lnTo>
                    <a:pt x="11125" y="32007"/>
                  </a:lnTo>
                  <a:lnTo>
                    <a:pt x="11125" y="18694"/>
                  </a:lnTo>
                  <a:close/>
                  <a:moveTo>
                    <a:pt x="2584" y="30761"/>
                  </a:moveTo>
                  <a:lnTo>
                    <a:pt x="1550" y="30761"/>
                  </a:lnTo>
                  <a:lnTo>
                    <a:pt x="1550" y="20396"/>
                  </a:lnTo>
                  <a:lnTo>
                    <a:pt x="2584" y="20396"/>
                  </a:lnTo>
                  <a:close/>
                  <a:moveTo>
                    <a:pt x="3283" y="17205"/>
                  </a:moveTo>
                  <a:lnTo>
                    <a:pt x="2523" y="17205"/>
                  </a:lnTo>
                  <a:lnTo>
                    <a:pt x="2523" y="9332"/>
                  </a:lnTo>
                  <a:lnTo>
                    <a:pt x="3283" y="9332"/>
                  </a:lnTo>
                  <a:close/>
                  <a:moveTo>
                    <a:pt x="4894" y="30761"/>
                  </a:moveTo>
                  <a:lnTo>
                    <a:pt x="3891" y="30761"/>
                  </a:lnTo>
                  <a:lnTo>
                    <a:pt x="3891" y="20396"/>
                  </a:lnTo>
                  <a:lnTo>
                    <a:pt x="4894" y="20396"/>
                  </a:lnTo>
                  <a:close/>
                  <a:moveTo>
                    <a:pt x="5076" y="17205"/>
                  </a:moveTo>
                  <a:lnTo>
                    <a:pt x="4286" y="17205"/>
                  </a:lnTo>
                  <a:lnTo>
                    <a:pt x="4286" y="9332"/>
                  </a:lnTo>
                  <a:lnTo>
                    <a:pt x="5076" y="9332"/>
                  </a:lnTo>
                  <a:close/>
                  <a:moveTo>
                    <a:pt x="6079" y="9332"/>
                  </a:moveTo>
                  <a:lnTo>
                    <a:pt x="6839" y="9332"/>
                  </a:lnTo>
                  <a:lnTo>
                    <a:pt x="6839" y="17174"/>
                  </a:lnTo>
                  <a:lnTo>
                    <a:pt x="6079" y="17174"/>
                  </a:lnTo>
                  <a:close/>
                  <a:moveTo>
                    <a:pt x="7234" y="30731"/>
                  </a:moveTo>
                  <a:lnTo>
                    <a:pt x="6231" y="30731"/>
                  </a:lnTo>
                  <a:lnTo>
                    <a:pt x="6231" y="20396"/>
                  </a:lnTo>
                  <a:lnTo>
                    <a:pt x="7234" y="20396"/>
                  </a:lnTo>
                  <a:close/>
                  <a:moveTo>
                    <a:pt x="7842" y="9332"/>
                  </a:moveTo>
                  <a:lnTo>
                    <a:pt x="8602" y="9332"/>
                  </a:lnTo>
                  <a:lnTo>
                    <a:pt x="8602" y="17174"/>
                  </a:lnTo>
                  <a:lnTo>
                    <a:pt x="7842" y="17174"/>
                  </a:lnTo>
                  <a:close/>
                  <a:moveTo>
                    <a:pt x="9575" y="30761"/>
                  </a:moveTo>
                  <a:lnTo>
                    <a:pt x="8542" y="30761"/>
                  </a:lnTo>
                  <a:lnTo>
                    <a:pt x="8542" y="20396"/>
                  </a:lnTo>
                  <a:lnTo>
                    <a:pt x="9575" y="20396"/>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14"/>
          <p:cNvSpPr/>
          <p:nvPr/>
        </p:nvSpPr>
        <p:spPr>
          <a:xfrm rot="-378995">
            <a:off x="4165676" y="3960613"/>
            <a:ext cx="5930748" cy="1906511"/>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rot="-9153766" flipH="1">
            <a:off x="4205380" y="4599478"/>
            <a:ext cx="2432850" cy="1222181"/>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flipH="1">
            <a:off x="-77579" y="0"/>
            <a:ext cx="6260795" cy="5143520"/>
          </a:xfrm>
          <a:custGeom>
            <a:avLst/>
            <a:gdLst/>
            <a:ahLst/>
            <a:cxnLst/>
            <a:rect l="l" t="t" r="r" b="b"/>
            <a:pathLst>
              <a:path w="220742" h="160735" extrusionOk="0">
                <a:moveTo>
                  <a:pt x="37267" y="0"/>
                </a:moveTo>
                <a:cubicBezTo>
                  <a:pt x="11454" y="13954"/>
                  <a:pt x="5334" y="27301"/>
                  <a:pt x="4036" y="36278"/>
                </a:cubicBezTo>
                <a:cubicBezTo>
                  <a:pt x="0" y="64258"/>
                  <a:pt x="38041" y="83201"/>
                  <a:pt x="30540" y="110073"/>
                </a:cubicBezTo>
                <a:cubicBezTo>
                  <a:pt x="26527" y="124503"/>
                  <a:pt x="12466" y="130159"/>
                  <a:pt x="14633" y="143506"/>
                </a:cubicBezTo>
                <a:cubicBezTo>
                  <a:pt x="15966" y="151685"/>
                  <a:pt x="22491" y="157400"/>
                  <a:pt x="27277" y="160734"/>
                </a:cubicBezTo>
                <a:lnTo>
                  <a:pt x="220742" y="160734"/>
                </a:lnTo>
                <a:lnTo>
                  <a:pt x="220742" y="0"/>
                </a:lnTo>
                <a:close/>
              </a:path>
            </a:pathLst>
          </a:custGeom>
          <a:solidFill>
            <a:srgbClr val="FFFFFF"/>
          </a:solidFill>
          <a:ln>
            <a:noFill/>
          </a:ln>
          <a:effectLst>
            <a:outerShdw blurRad="500063"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a:off x="5988601" y="1646795"/>
            <a:ext cx="1653275" cy="696649"/>
          </a:xfrm>
          <a:custGeom>
            <a:avLst/>
            <a:gdLst/>
            <a:ahLst/>
            <a:cxnLst/>
            <a:rect l="l" t="t" r="r" b="b"/>
            <a:pathLst>
              <a:path w="44865" h="18905" extrusionOk="0">
                <a:moveTo>
                  <a:pt x="19378" y="0"/>
                </a:moveTo>
                <a:cubicBezTo>
                  <a:pt x="17350" y="0"/>
                  <a:pt x="15515" y="1302"/>
                  <a:pt x="14864" y="3281"/>
                </a:cubicBezTo>
                <a:lnTo>
                  <a:pt x="14834" y="3281"/>
                </a:lnTo>
                <a:cubicBezTo>
                  <a:pt x="13375" y="3281"/>
                  <a:pt x="12098" y="4284"/>
                  <a:pt x="11794" y="5713"/>
                </a:cubicBezTo>
                <a:cubicBezTo>
                  <a:pt x="11554" y="5675"/>
                  <a:pt x="11314" y="5656"/>
                  <a:pt x="11077" y="5656"/>
                </a:cubicBezTo>
                <a:cubicBezTo>
                  <a:pt x="9210" y="5656"/>
                  <a:pt x="7480" y="6790"/>
                  <a:pt x="6779" y="8570"/>
                </a:cubicBezTo>
                <a:cubicBezTo>
                  <a:pt x="4773" y="9117"/>
                  <a:pt x="3314" y="10849"/>
                  <a:pt x="3071" y="12916"/>
                </a:cubicBezTo>
                <a:cubicBezTo>
                  <a:pt x="1" y="14345"/>
                  <a:pt x="1034" y="18904"/>
                  <a:pt x="4408" y="18904"/>
                </a:cubicBezTo>
                <a:lnTo>
                  <a:pt x="40549" y="18904"/>
                </a:lnTo>
                <a:cubicBezTo>
                  <a:pt x="43649" y="18904"/>
                  <a:pt x="44865" y="14892"/>
                  <a:pt x="42312" y="13159"/>
                </a:cubicBezTo>
                <a:lnTo>
                  <a:pt x="42342" y="13159"/>
                </a:lnTo>
                <a:cubicBezTo>
                  <a:pt x="42160" y="10485"/>
                  <a:pt x="39941" y="8387"/>
                  <a:pt x="37236" y="8387"/>
                </a:cubicBezTo>
                <a:lnTo>
                  <a:pt x="36932" y="8387"/>
                </a:lnTo>
                <a:cubicBezTo>
                  <a:pt x="36445" y="7779"/>
                  <a:pt x="35777" y="7354"/>
                  <a:pt x="35047" y="7111"/>
                </a:cubicBezTo>
                <a:lnTo>
                  <a:pt x="35047" y="6928"/>
                </a:lnTo>
                <a:cubicBezTo>
                  <a:pt x="35047" y="5591"/>
                  <a:pt x="34014" y="4497"/>
                  <a:pt x="32707" y="4406"/>
                </a:cubicBezTo>
                <a:cubicBezTo>
                  <a:pt x="32051" y="2915"/>
                  <a:pt x="30738" y="2233"/>
                  <a:pt x="29427" y="2233"/>
                </a:cubicBezTo>
                <a:cubicBezTo>
                  <a:pt x="27637" y="2233"/>
                  <a:pt x="25851" y="3502"/>
                  <a:pt x="25746" y="5713"/>
                </a:cubicBezTo>
                <a:cubicBezTo>
                  <a:pt x="25412" y="5439"/>
                  <a:pt x="24986" y="5317"/>
                  <a:pt x="24561" y="5317"/>
                </a:cubicBezTo>
                <a:cubicBezTo>
                  <a:pt x="24409" y="5317"/>
                  <a:pt x="24257" y="5348"/>
                  <a:pt x="24105" y="5378"/>
                </a:cubicBezTo>
                <a:cubicBezTo>
                  <a:pt x="24105" y="5165"/>
                  <a:pt x="24135" y="4953"/>
                  <a:pt x="24135" y="4740"/>
                </a:cubicBezTo>
                <a:cubicBezTo>
                  <a:pt x="24135" y="2399"/>
                  <a:pt x="22433" y="424"/>
                  <a:pt x="20123" y="59"/>
                </a:cubicBezTo>
                <a:cubicBezTo>
                  <a:pt x="19873" y="19"/>
                  <a:pt x="19624" y="0"/>
                  <a:pt x="19378"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0" name="Google Shape;290;p14"/>
          <p:cNvSpPr txBox="1">
            <a:spLocks noGrp="1"/>
          </p:cNvSpPr>
          <p:nvPr>
            <p:ph type="subTitle" idx="1"/>
          </p:nvPr>
        </p:nvSpPr>
        <p:spPr>
          <a:xfrm>
            <a:off x="707200" y="3584744"/>
            <a:ext cx="3858900" cy="37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14"/>
          <p:cNvSpPr txBox="1">
            <a:spLocks noGrp="1"/>
          </p:cNvSpPr>
          <p:nvPr>
            <p:ph type="title" idx="2" hasCustomPrompt="1"/>
          </p:nvPr>
        </p:nvSpPr>
        <p:spPr>
          <a:xfrm>
            <a:off x="707200" y="3109547"/>
            <a:ext cx="3858900" cy="47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292" name="Google Shape;292;p14"/>
          <p:cNvSpPr txBox="1">
            <a:spLocks noGrp="1"/>
          </p:cNvSpPr>
          <p:nvPr>
            <p:ph type="subTitle" idx="3"/>
          </p:nvPr>
        </p:nvSpPr>
        <p:spPr>
          <a:xfrm>
            <a:off x="707200" y="2245675"/>
            <a:ext cx="3858900" cy="37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14"/>
          <p:cNvSpPr txBox="1">
            <a:spLocks noGrp="1"/>
          </p:cNvSpPr>
          <p:nvPr>
            <p:ph type="title" idx="4" hasCustomPrompt="1"/>
          </p:nvPr>
        </p:nvSpPr>
        <p:spPr>
          <a:xfrm>
            <a:off x="707200" y="1770350"/>
            <a:ext cx="3858900" cy="47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294"/>
        <p:cNvGrpSpPr/>
        <p:nvPr/>
      </p:nvGrpSpPr>
      <p:grpSpPr>
        <a:xfrm>
          <a:off x="0" y="0"/>
          <a:ext cx="0" cy="0"/>
          <a:chOff x="0" y="0"/>
          <a:chExt cx="0" cy="0"/>
        </a:xfrm>
      </p:grpSpPr>
      <p:sp>
        <p:nvSpPr>
          <p:cNvPr id="295" name="Google Shape;295;p15"/>
          <p:cNvSpPr/>
          <p:nvPr/>
        </p:nvSpPr>
        <p:spPr>
          <a:xfrm>
            <a:off x="0" y="0"/>
            <a:ext cx="9144000" cy="4795456"/>
          </a:xfrm>
          <a:custGeom>
            <a:avLst/>
            <a:gdLst/>
            <a:ahLst/>
            <a:cxnLst/>
            <a:rect l="l" t="t" r="r" b="b"/>
            <a:pathLst>
              <a:path w="285750" h="149858" extrusionOk="0">
                <a:moveTo>
                  <a:pt x="0" y="0"/>
                </a:moveTo>
                <a:lnTo>
                  <a:pt x="0" y="131314"/>
                </a:lnTo>
                <a:cubicBezTo>
                  <a:pt x="3786" y="135612"/>
                  <a:pt x="9787" y="141244"/>
                  <a:pt x="18407" y="145077"/>
                </a:cubicBezTo>
                <a:cubicBezTo>
                  <a:pt x="24825" y="147926"/>
                  <a:pt x="31045" y="149035"/>
                  <a:pt x="37243" y="149035"/>
                </a:cubicBezTo>
                <a:cubicBezTo>
                  <a:pt x="54098" y="149035"/>
                  <a:pt x="70795" y="140836"/>
                  <a:pt x="90904" y="137136"/>
                </a:cubicBezTo>
                <a:cubicBezTo>
                  <a:pt x="97291" y="135959"/>
                  <a:pt x="102793" y="135463"/>
                  <a:pt x="107793" y="135463"/>
                </a:cubicBezTo>
                <a:cubicBezTo>
                  <a:pt x="130673" y="135463"/>
                  <a:pt x="143049" y="145857"/>
                  <a:pt x="181654" y="149042"/>
                </a:cubicBezTo>
                <a:cubicBezTo>
                  <a:pt x="187544" y="149529"/>
                  <a:pt x="194150" y="149858"/>
                  <a:pt x="201441" y="149858"/>
                </a:cubicBezTo>
                <a:cubicBezTo>
                  <a:pt x="223550" y="149858"/>
                  <a:pt x="251950" y="146839"/>
                  <a:pt x="285750" y="136076"/>
                </a:cubicBezTo>
                <a:lnTo>
                  <a:pt x="285750" y="0"/>
                </a:lnTo>
                <a:close/>
              </a:path>
            </a:pathLst>
          </a:custGeom>
          <a:solidFill>
            <a:srgbClr val="FFFFFF"/>
          </a:solidFill>
          <a:ln>
            <a:noFill/>
          </a:ln>
          <a:effectLst>
            <a:outerShdw blurRad="428625" algn="bl" rotWithShape="0">
              <a:schemeClr val="dk1">
                <a:alpha val="2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flipH="1">
            <a:off x="8023003" y="3964982"/>
            <a:ext cx="712611" cy="1345461"/>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319417" y="3880045"/>
            <a:ext cx="712611" cy="1345461"/>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15"/>
          <p:cNvGrpSpPr/>
          <p:nvPr/>
        </p:nvGrpSpPr>
        <p:grpSpPr>
          <a:xfrm>
            <a:off x="2502823" y="3989019"/>
            <a:ext cx="1603369" cy="1144982"/>
            <a:chOff x="381268" y="3501383"/>
            <a:chExt cx="2284978" cy="1631726"/>
          </a:xfrm>
        </p:grpSpPr>
        <p:sp>
          <p:nvSpPr>
            <p:cNvPr id="299" name="Google Shape;299;p15"/>
            <p:cNvSpPr/>
            <p:nvPr/>
          </p:nvSpPr>
          <p:spPr>
            <a:xfrm flipH="1">
              <a:off x="851807" y="3965317"/>
              <a:ext cx="410377" cy="1126389"/>
            </a:xfrm>
            <a:custGeom>
              <a:avLst/>
              <a:gdLst/>
              <a:ahLst/>
              <a:cxnLst/>
              <a:rect l="l" t="t" r="r" b="b"/>
              <a:pathLst>
                <a:path w="13254" h="36385" extrusionOk="0">
                  <a:moveTo>
                    <a:pt x="12159" y="24439"/>
                  </a:moveTo>
                  <a:lnTo>
                    <a:pt x="12159" y="1"/>
                  </a:lnTo>
                  <a:lnTo>
                    <a:pt x="1095" y="10761"/>
                  </a:lnTo>
                  <a:lnTo>
                    <a:pt x="1095" y="24469"/>
                  </a:lnTo>
                  <a:lnTo>
                    <a:pt x="1" y="24469"/>
                  </a:lnTo>
                  <a:lnTo>
                    <a:pt x="1" y="36384"/>
                  </a:lnTo>
                  <a:lnTo>
                    <a:pt x="13253" y="36384"/>
                  </a:lnTo>
                  <a:lnTo>
                    <a:pt x="13253" y="24439"/>
                  </a:lnTo>
                  <a:close/>
                  <a:moveTo>
                    <a:pt x="4226" y="34135"/>
                  </a:moveTo>
                  <a:lnTo>
                    <a:pt x="2767" y="34135"/>
                  </a:lnTo>
                  <a:lnTo>
                    <a:pt x="2767" y="32676"/>
                  </a:lnTo>
                  <a:lnTo>
                    <a:pt x="4226" y="32676"/>
                  </a:lnTo>
                  <a:close/>
                  <a:moveTo>
                    <a:pt x="4226" y="31977"/>
                  </a:moveTo>
                  <a:lnTo>
                    <a:pt x="2767" y="31977"/>
                  </a:lnTo>
                  <a:lnTo>
                    <a:pt x="2767" y="30518"/>
                  </a:lnTo>
                  <a:lnTo>
                    <a:pt x="4226" y="30518"/>
                  </a:lnTo>
                  <a:close/>
                  <a:moveTo>
                    <a:pt x="4226" y="29819"/>
                  </a:moveTo>
                  <a:lnTo>
                    <a:pt x="2767" y="29819"/>
                  </a:lnTo>
                  <a:lnTo>
                    <a:pt x="2767" y="28360"/>
                  </a:lnTo>
                  <a:lnTo>
                    <a:pt x="4226" y="28360"/>
                  </a:lnTo>
                  <a:close/>
                  <a:moveTo>
                    <a:pt x="4226" y="25502"/>
                  </a:moveTo>
                  <a:lnTo>
                    <a:pt x="2767" y="25502"/>
                  </a:lnTo>
                  <a:lnTo>
                    <a:pt x="2767" y="24043"/>
                  </a:lnTo>
                  <a:lnTo>
                    <a:pt x="4226" y="24043"/>
                  </a:lnTo>
                  <a:close/>
                  <a:moveTo>
                    <a:pt x="4226" y="23344"/>
                  </a:moveTo>
                  <a:lnTo>
                    <a:pt x="2767" y="23344"/>
                  </a:lnTo>
                  <a:lnTo>
                    <a:pt x="2767" y="21885"/>
                  </a:lnTo>
                  <a:lnTo>
                    <a:pt x="4226" y="21885"/>
                  </a:lnTo>
                  <a:close/>
                  <a:moveTo>
                    <a:pt x="4226" y="21186"/>
                  </a:moveTo>
                  <a:lnTo>
                    <a:pt x="2767" y="21186"/>
                  </a:lnTo>
                  <a:lnTo>
                    <a:pt x="2767" y="19697"/>
                  </a:lnTo>
                  <a:lnTo>
                    <a:pt x="4226" y="19697"/>
                  </a:lnTo>
                  <a:close/>
                  <a:moveTo>
                    <a:pt x="4226" y="16870"/>
                  </a:moveTo>
                  <a:lnTo>
                    <a:pt x="2767" y="16870"/>
                  </a:lnTo>
                  <a:lnTo>
                    <a:pt x="2767" y="15381"/>
                  </a:lnTo>
                  <a:lnTo>
                    <a:pt x="4226" y="15381"/>
                  </a:lnTo>
                  <a:close/>
                  <a:moveTo>
                    <a:pt x="6323" y="34135"/>
                  </a:moveTo>
                  <a:lnTo>
                    <a:pt x="4834" y="34135"/>
                  </a:lnTo>
                  <a:lnTo>
                    <a:pt x="4834" y="32676"/>
                  </a:lnTo>
                  <a:lnTo>
                    <a:pt x="6323" y="32676"/>
                  </a:lnTo>
                  <a:close/>
                  <a:moveTo>
                    <a:pt x="6323" y="29819"/>
                  </a:moveTo>
                  <a:lnTo>
                    <a:pt x="4834" y="29819"/>
                  </a:lnTo>
                  <a:lnTo>
                    <a:pt x="4834" y="28360"/>
                  </a:lnTo>
                  <a:lnTo>
                    <a:pt x="6323" y="28360"/>
                  </a:lnTo>
                  <a:close/>
                  <a:moveTo>
                    <a:pt x="6323" y="27661"/>
                  </a:moveTo>
                  <a:lnTo>
                    <a:pt x="4834" y="27661"/>
                  </a:lnTo>
                  <a:lnTo>
                    <a:pt x="4834" y="26202"/>
                  </a:lnTo>
                  <a:lnTo>
                    <a:pt x="6323" y="26202"/>
                  </a:lnTo>
                  <a:close/>
                  <a:moveTo>
                    <a:pt x="6323" y="25502"/>
                  </a:moveTo>
                  <a:lnTo>
                    <a:pt x="4834" y="25502"/>
                  </a:lnTo>
                  <a:lnTo>
                    <a:pt x="4834" y="24043"/>
                  </a:lnTo>
                  <a:lnTo>
                    <a:pt x="6323" y="24043"/>
                  </a:lnTo>
                  <a:close/>
                  <a:moveTo>
                    <a:pt x="6323" y="23344"/>
                  </a:moveTo>
                  <a:lnTo>
                    <a:pt x="4834" y="23344"/>
                  </a:lnTo>
                  <a:lnTo>
                    <a:pt x="4834" y="21885"/>
                  </a:lnTo>
                  <a:lnTo>
                    <a:pt x="6323" y="21885"/>
                  </a:lnTo>
                  <a:close/>
                  <a:moveTo>
                    <a:pt x="6323" y="21186"/>
                  </a:moveTo>
                  <a:lnTo>
                    <a:pt x="4834" y="21186"/>
                  </a:lnTo>
                  <a:lnTo>
                    <a:pt x="4834" y="19697"/>
                  </a:lnTo>
                  <a:lnTo>
                    <a:pt x="6323" y="19697"/>
                  </a:lnTo>
                  <a:close/>
                  <a:moveTo>
                    <a:pt x="6323" y="14682"/>
                  </a:moveTo>
                  <a:lnTo>
                    <a:pt x="4834" y="14682"/>
                  </a:lnTo>
                  <a:lnTo>
                    <a:pt x="4834" y="13223"/>
                  </a:lnTo>
                  <a:lnTo>
                    <a:pt x="6323" y="13223"/>
                  </a:lnTo>
                  <a:close/>
                  <a:moveTo>
                    <a:pt x="8390" y="34135"/>
                  </a:moveTo>
                  <a:lnTo>
                    <a:pt x="6931" y="34135"/>
                  </a:lnTo>
                  <a:lnTo>
                    <a:pt x="6931" y="32676"/>
                  </a:lnTo>
                  <a:lnTo>
                    <a:pt x="8390" y="32676"/>
                  </a:lnTo>
                  <a:close/>
                  <a:moveTo>
                    <a:pt x="8390" y="31977"/>
                  </a:moveTo>
                  <a:lnTo>
                    <a:pt x="6931" y="31977"/>
                  </a:lnTo>
                  <a:lnTo>
                    <a:pt x="6931" y="30518"/>
                  </a:lnTo>
                  <a:lnTo>
                    <a:pt x="8390" y="30518"/>
                  </a:lnTo>
                  <a:close/>
                  <a:moveTo>
                    <a:pt x="8390" y="27661"/>
                  </a:moveTo>
                  <a:lnTo>
                    <a:pt x="6931" y="27661"/>
                  </a:lnTo>
                  <a:lnTo>
                    <a:pt x="6931" y="26202"/>
                  </a:lnTo>
                  <a:lnTo>
                    <a:pt x="8390" y="26202"/>
                  </a:lnTo>
                  <a:close/>
                  <a:moveTo>
                    <a:pt x="8390" y="25502"/>
                  </a:moveTo>
                  <a:lnTo>
                    <a:pt x="6931" y="25502"/>
                  </a:lnTo>
                  <a:lnTo>
                    <a:pt x="6931" y="24043"/>
                  </a:lnTo>
                  <a:lnTo>
                    <a:pt x="8390" y="24043"/>
                  </a:lnTo>
                  <a:close/>
                  <a:moveTo>
                    <a:pt x="8390" y="19028"/>
                  </a:moveTo>
                  <a:lnTo>
                    <a:pt x="6931" y="19028"/>
                  </a:lnTo>
                  <a:lnTo>
                    <a:pt x="6931" y="17539"/>
                  </a:lnTo>
                  <a:lnTo>
                    <a:pt x="8390" y="17539"/>
                  </a:lnTo>
                  <a:close/>
                  <a:moveTo>
                    <a:pt x="8390" y="16870"/>
                  </a:moveTo>
                  <a:lnTo>
                    <a:pt x="6931" y="16870"/>
                  </a:lnTo>
                  <a:lnTo>
                    <a:pt x="6931" y="15381"/>
                  </a:lnTo>
                  <a:lnTo>
                    <a:pt x="8390" y="15381"/>
                  </a:lnTo>
                  <a:close/>
                  <a:moveTo>
                    <a:pt x="10487" y="34135"/>
                  </a:moveTo>
                  <a:lnTo>
                    <a:pt x="8998" y="34135"/>
                  </a:lnTo>
                  <a:lnTo>
                    <a:pt x="8998" y="32676"/>
                  </a:lnTo>
                  <a:lnTo>
                    <a:pt x="10487" y="32676"/>
                  </a:lnTo>
                  <a:close/>
                  <a:moveTo>
                    <a:pt x="10487" y="29819"/>
                  </a:moveTo>
                  <a:lnTo>
                    <a:pt x="8998" y="29819"/>
                  </a:lnTo>
                  <a:lnTo>
                    <a:pt x="8998" y="28360"/>
                  </a:lnTo>
                  <a:lnTo>
                    <a:pt x="10487" y="28360"/>
                  </a:lnTo>
                  <a:close/>
                  <a:moveTo>
                    <a:pt x="10487" y="27661"/>
                  </a:moveTo>
                  <a:lnTo>
                    <a:pt x="8998" y="27661"/>
                  </a:lnTo>
                  <a:lnTo>
                    <a:pt x="8998" y="26202"/>
                  </a:lnTo>
                  <a:lnTo>
                    <a:pt x="10487" y="26202"/>
                  </a:lnTo>
                  <a:close/>
                  <a:moveTo>
                    <a:pt x="10487" y="25502"/>
                  </a:moveTo>
                  <a:lnTo>
                    <a:pt x="8998" y="25502"/>
                  </a:lnTo>
                  <a:lnTo>
                    <a:pt x="8998" y="24043"/>
                  </a:lnTo>
                  <a:lnTo>
                    <a:pt x="10487" y="24043"/>
                  </a:lnTo>
                  <a:close/>
                  <a:moveTo>
                    <a:pt x="10487" y="23344"/>
                  </a:moveTo>
                  <a:lnTo>
                    <a:pt x="8998" y="23344"/>
                  </a:lnTo>
                  <a:lnTo>
                    <a:pt x="8998" y="21885"/>
                  </a:lnTo>
                  <a:lnTo>
                    <a:pt x="10487" y="21885"/>
                  </a:lnTo>
                  <a:close/>
                  <a:moveTo>
                    <a:pt x="10487" y="21186"/>
                  </a:moveTo>
                  <a:lnTo>
                    <a:pt x="8998" y="21186"/>
                  </a:lnTo>
                  <a:lnTo>
                    <a:pt x="8998" y="19697"/>
                  </a:lnTo>
                  <a:lnTo>
                    <a:pt x="10487" y="19697"/>
                  </a:lnTo>
                  <a:close/>
                  <a:moveTo>
                    <a:pt x="10487" y="19028"/>
                  </a:moveTo>
                  <a:lnTo>
                    <a:pt x="8998" y="19028"/>
                  </a:lnTo>
                  <a:lnTo>
                    <a:pt x="8998" y="17539"/>
                  </a:lnTo>
                  <a:lnTo>
                    <a:pt x="10487" y="17539"/>
                  </a:lnTo>
                  <a:close/>
                  <a:moveTo>
                    <a:pt x="10487" y="16870"/>
                  </a:moveTo>
                  <a:lnTo>
                    <a:pt x="8998" y="16870"/>
                  </a:lnTo>
                  <a:lnTo>
                    <a:pt x="8998" y="15381"/>
                  </a:lnTo>
                  <a:lnTo>
                    <a:pt x="10487" y="15381"/>
                  </a:lnTo>
                  <a:close/>
                  <a:moveTo>
                    <a:pt x="10487" y="14682"/>
                  </a:moveTo>
                  <a:lnTo>
                    <a:pt x="8998" y="14682"/>
                  </a:lnTo>
                  <a:lnTo>
                    <a:pt x="8998" y="13223"/>
                  </a:lnTo>
                  <a:lnTo>
                    <a:pt x="10487" y="1322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flipH="1">
              <a:off x="1805112" y="3868382"/>
              <a:ext cx="442361" cy="1213905"/>
            </a:xfrm>
            <a:custGeom>
              <a:avLst/>
              <a:gdLst/>
              <a:ahLst/>
              <a:cxnLst/>
              <a:rect l="l" t="t" r="r" b="b"/>
              <a:pathLst>
                <a:path w="14287" h="39212" extrusionOk="0">
                  <a:moveTo>
                    <a:pt x="14286" y="6718"/>
                  </a:moveTo>
                  <a:lnTo>
                    <a:pt x="14286" y="5442"/>
                  </a:lnTo>
                  <a:lnTo>
                    <a:pt x="11794" y="5442"/>
                  </a:lnTo>
                  <a:lnTo>
                    <a:pt x="11794" y="1733"/>
                  </a:lnTo>
                  <a:lnTo>
                    <a:pt x="10213" y="1733"/>
                  </a:lnTo>
                  <a:lnTo>
                    <a:pt x="10213" y="1"/>
                  </a:lnTo>
                  <a:lnTo>
                    <a:pt x="4073" y="1"/>
                  </a:lnTo>
                  <a:lnTo>
                    <a:pt x="4073" y="1733"/>
                  </a:lnTo>
                  <a:lnTo>
                    <a:pt x="2493" y="1733"/>
                  </a:lnTo>
                  <a:lnTo>
                    <a:pt x="2493" y="5442"/>
                  </a:lnTo>
                  <a:lnTo>
                    <a:pt x="0" y="5442"/>
                  </a:lnTo>
                  <a:lnTo>
                    <a:pt x="0" y="6718"/>
                  </a:lnTo>
                  <a:lnTo>
                    <a:pt x="1095" y="6718"/>
                  </a:lnTo>
                  <a:lnTo>
                    <a:pt x="1095" y="17114"/>
                  </a:lnTo>
                  <a:lnTo>
                    <a:pt x="0" y="17114"/>
                  </a:lnTo>
                  <a:lnTo>
                    <a:pt x="0" y="18390"/>
                  </a:lnTo>
                  <a:lnTo>
                    <a:pt x="1095" y="18390"/>
                  </a:lnTo>
                  <a:lnTo>
                    <a:pt x="1095" y="28785"/>
                  </a:lnTo>
                  <a:lnTo>
                    <a:pt x="0" y="28785"/>
                  </a:lnTo>
                  <a:lnTo>
                    <a:pt x="0" y="30092"/>
                  </a:lnTo>
                  <a:lnTo>
                    <a:pt x="1095" y="30092"/>
                  </a:lnTo>
                  <a:lnTo>
                    <a:pt x="1095" y="37934"/>
                  </a:lnTo>
                  <a:lnTo>
                    <a:pt x="0" y="37934"/>
                  </a:lnTo>
                  <a:lnTo>
                    <a:pt x="0" y="39211"/>
                  </a:lnTo>
                  <a:lnTo>
                    <a:pt x="14286" y="39211"/>
                  </a:lnTo>
                  <a:lnTo>
                    <a:pt x="14286" y="37934"/>
                  </a:lnTo>
                  <a:lnTo>
                    <a:pt x="13192" y="37934"/>
                  </a:lnTo>
                  <a:lnTo>
                    <a:pt x="13192" y="30092"/>
                  </a:lnTo>
                  <a:lnTo>
                    <a:pt x="14286" y="30092"/>
                  </a:lnTo>
                  <a:lnTo>
                    <a:pt x="14286" y="28816"/>
                  </a:lnTo>
                  <a:lnTo>
                    <a:pt x="13192" y="28816"/>
                  </a:lnTo>
                  <a:lnTo>
                    <a:pt x="13192" y="18390"/>
                  </a:lnTo>
                  <a:lnTo>
                    <a:pt x="14286" y="18390"/>
                  </a:lnTo>
                  <a:lnTo>
                    <a:pt x="14286" y="17114"/>
                  </a:lnTo>
                  <a:lnTo>
                    <a:pt x="13192" y="17114"/>
                  </a:lnTo>
                  <a:lnTo>
                    <a:pt x="13192" y="6718"/>
                  </a:lnTo>
                  <a:close/>
                  <a:moveTo>
                    <a:pt x="3557" y="37144"/>
                  </a:moveTo>
                  <a:lnTo>
                    <a:pt x="2675" y="37144"/>
                  </a:lnTo>
                  <a:lnTo>
                    <a:pt x="2675" y="7630"/>
                  </a:lnTo>
                  <a:lnTo>
                    <a:pt x="3557" y="7630"/>
                  </a:lnTo>
                  <a:close/>
                  <a:moveTo>
                    <a:pt x="5593" y="37144"/>
                  </a:moveTo>
                  <a:lnTo>
                    <a:pt x="4712" y="37144"/>
                  </a:lnTo>
                  <a:lnTo>
                    <a:pt x="4712" y="7630"/>
                  </a:lnTo>
                  <a:lnTo>
                    <a:pt x="5563" y="7630"/>
                  </a:lnTo>
                  <a:close/>
                  <a:moveTo>
                    <a:pt x="7599" y="37144"/>
                  </a:moveTo>
                  <a:lnTo>
                    <a:pt x="6718" y="37144"/>
                  </a:lnTo>
                  <a:lnTo>
                    <a:pt x="6718" y="7630"/>
                  </a:lnTo>
                  <a:lnTo>
                    <a:pt x="7599" y="7630"/>
                  </a:lnTo>
                  <a:close/>
                  <a:moveTo>
                    <a:pt x="9605" y="37144"/>
                  </a:moveTo>
                  <a:lnTo>
                    <a:pt x="8754" y="37144"/>
                  </a:lnTo>
                  <a:lnTo>
                    <a:pt x="8754" y="7630"/>
                  </a:lnTo>
                  <a:lnTo>
                    <a:pt x="9605" y="7630"/>
                  </a:lnTo>
                  <a:close/>
                  <a:moveTo>
                    <a:pt x="11642" y="37144"/>
                  </a:moveTo>
                  <a:lnTo>
                    <a:pt x="10760" y="37144"/>
                  </a:lnTo>
                  <a:lnTo>
                    <a:pt x="10760" y="7630"/>
                  </a:lnTo>
                  <a:lnTo>
                    <a:pt x="11642" y="7630"/>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p:nvPr/>
          </p:nvSpPr>
          <p:spPr>
            <a:xfrm flipH="1">
              <a:off x="381268" y="3858970"/>
              <a:ext cx="405671" cy="1163073"/>
            </a:xfrm>
            <a:custGeom>
              <a:avLst/>
              <a:gdLst/>
              <a:ahLst/>
              <a:cxnLst/>
              <a:rect l="l" t="t" r="r" b="b"/>
              <a:pathLst>
                <a:path w="13102" h="37570" extrusionOk="0">
                  <a:moveTo>
                    <a:pt x="12189" y="21946"/>
                  </a:moveTo>
                  <a:lnTo>
                    <a:pt x="12189" y="9150"/>
                  </a:lnTo>
                  <a:lnTo>
                    <a:pt x="10730" y="9150"/>
                  </a:lnTo>
                  <a:lnTo>
                    <a:pt x="10730" y="1"/>
                  </a:lnTo>
                  <a:lnTo>
                    <a:pt x="2371" y="1"/>
                  </a:lnTo>
                  <a:lnTo>
                    <a:pt x="2371" y="9150"/>
                  </a:lnTo>
                  <a:lnTo>
                    <a:pt x="882" y="9150"/>
                  </a:lnTo>
                  <a:lnTo>
                    <a:pt x="882" y="21946"/>
                  </a:lnTo>
                  <a:lnTo>
                    <a:pt x="1" y="21946"/>
                  </a:lnTo>
                  <a:lnTo>
                    <a:pt x="1" y="37570"/>
                  </a:lnTo>
                  <a:lnTo>
                    <a:pt x="13101" y="37570"/>
                  </a:lnTo>
                  <a:lnTo>
                    <a:pt x="13101" y="21946"/>
                  </a:lnTo>
                  <a:close/>
                  <a:moveTo>
                    <a:pt x="3040" y="36080"/>
                  </a:moveTo>
                  <a:lnTo>
                    <a:pt x="1855" y="36080"/>
                  </a:lnTo>
                  <a:lnTo>
                    <a:pt x="1855" y="23953"/>
                  </a:lnTo>
                  <a:lnTo>
                    <a:pt x="3040" y="23953"/>
                  </a:lnTo>
                  <a:close/>
                  <a:moveTo>
                    <a:pt x="3891" y="20184"/>
                  </a:moveTo>
                  <a:lnTo>
                    <a:pt x="2979" y="20184"/>
                  </a:lnTo>
                  <a:lnTo>
                    <a:pt x="2979" y="10943"/>
                  </a:lnTo>
                  <a:lnTo>
                    <a:pt x="3891" y="10943"/>
                  </a:lnTo>
                  <a:close/>
                  <a:moveTo>
                    <a:pt x="5776" y="36080"/>
                  </a:moveTo>
                  <a:lnTo>
                    <a:pt x="4590" y="36080"/>
                  </a:lnTo>
                  <a:lnTo>
                    <a:pt x="4590" y="23953"/>
                  </a:lnTo>
                  <a:lnTo>
                    <a:pt x="5776" y="23953"/>
                  </a:lnTo>
                  <a:close/>
                  <a:moveTo>
                    <a:pt x="5958" y="20184"/>
                  </a:moveTo>
                  <a:lnTo>
                    <a:pt x="5046" y="20184"/>
                  </a:lnTo>
                  <a:lnTo>
                    <a:pt x="5046" y="10943"/>
                  </a:lnTo>
                  <a:lnTo>
                    <a:pt x="5958" y="10943"/>
                  </a:lnTo>
                  <a:close/>
                  <a:moveTo>
                    <a:pt x="7144" y="10943"/>
                  </a:moveTo>
                  <a:lnTo>
                    <a:pt x="8055" y="10943"/>
                  </a:lnTo>
                  <a:lnTo>
                    <a:pt x="8055" y="20184"/>
                  </a:lnTo>
                  <a:lnTo>
                    <a:pt x="7144" y="20184"/>
                  </a:lnTo>
                  <a:close/>
                  <a:moveTo>
                    <a:pt x="8511" y="36080"/>
                  </a:moveTo>
                  <a:lnTo>
                    <a:pt x="7326" y="36080"/>
                  </a:lnTo>
                  <a:lnTo>
                    <a:pt x="7326" y="23953"/>
                  </a:lnTo>
                  <a:lnTo>
                    <a:pt x="8511" y="23953"/>
                  </a:lnTo>
                  <a:close/>
                  <a:moveTo>
                    <a:pt x="9210" y="10943"/>
                  </a:moveTo>
                  <a:lnTo>
                    <a:pt x="10122" y="10943"/>
                  </a:lnTo>
                  <a:lnTo>
                    <a:pt x="10122" y="20184"/>
                  </a:lnTo>
                  <a:lnTo>
                    <a:pt x="9210" y="20184"/>
                  </a:lnTo>
                  <a:close/>
                  <a:moveTo>
                    <a:pt x="11247" y="36080"/>
                  </a:moveTo>
                  <a:lnTo>
                    <a:pt x="10062" y="36080"/>
                  </a:lnTo>
                  <a:lnTo>
                    <a:pt x="10062" y="23953"/>
                  </a:lnTo>
                  <a:lnTo>
                    <a:pt x="11247" y="2395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flipH="1">
              <a:off x="2321757" y="4142222"/>
              <a:ext cx="344489" cy="990888"/>
            </a:xfrm>
            <a:custGeom>
              <a:avLst/>
              <a:gdLst/>
              <a:ahLst/>
              <a:cxnLst/>
              <a:rect l="l" t="t" r="r" b="b"/>
              <a:pathLst>
                <a:path w="11126" h="32008" extrusionOk="0">
                  <a:moveTo>
                    <a:pt x="10365" y="18694"/>
                  </a:moveTo>
                  <a:lnTo>
                    <a:pt x="10365" y="7782"/>
                  </a:lnTo>
                  <a:lnTo>
                    <a:pt x="9119" y="7782"/>
                  </a:lnTo>
                  <a:lnTo>
                    <a:pt x="9119" y="1"/>
                  </a:lnTo>
                  <a:lnTo>
                    <a:pt x="2006" y="1"/>
                  </a:lnTo>
                  <a:lnTo>
                    <a:pt x="2006" y="7782"/>
                  </a:lnTo>
                  <a:lnTo>
                    <a:pt x="760" y="7782"/>
                  </a:lnTo>
                  <a:lnTo>
                    <a:pt x="760" y="18694"/>
                  </a:lnTo>
                  <a:lnTo>
                    <a:pt x="0" y="18694"/>
                  </a:lnTo>
                  <a:lnTo>
                    <a:pt x="0" y="32007"/>
                  </a:lnTo>
                  <a:lnTo>
                    <a:pt x="11125" y="32007"/>
                  </a:lnTo>
                  <a:lnTo>
                    <a:pt x="11125" y="18694"/>
                  </a:lnTo>
                  <a:close/>
                  <a:moveTo>
                    <a:pt x="2584" y="30761"/>
                  </a:moveTo>
                  <a:lnTo>
                    <a:pt x="1550" y="30761"/>
                  </a:lnTo>
                  <a:lnTo>
                    <a:pt x="1550" y="20396"/>
                  </a:lnTo>
                  <a:lnTo>
                    <a:pt x="2584" y="20396"/>
                  </a:lnTo>
                  <a:close/>
                  <a:moveTo>
                    <a:pt x="3283" y="17205"/>
                  </a:moveTo>
                  <a:lnTo>
                    <a:pt x="2523" y="17205"/>
                  </a:lnTo>
                  <a:lnTo>
                    <a:pt x="2523" y="9332"/>
                  </a:lnTo>
                  <a:lnTo>
                    <a:pt x="3283" y="9332"/>
                  </a:lnTo>
                  <a:close/>
                  <a:moveTo>
                    <a:pt x="4894" y="30761"/>
                  </a:moveTo>
                  <a:lnTo>
                    <a:pt x="3891" y="30761"/>
                  </a:lnTo>
                  <a:lnTo>
                    <a:pt x="3891" y="20396"/>
                  </a:lnTo>
                  <a:lnTo>
                    <a:pt x="4894" y="20396"/>
                  </a:lnTo>
                  <a:close/>
                  <a:moveTo>
                    <a:pt x="5076" y="17205"/>
                  </a:moveTo>
                  <a:lnTo>
                    <a:pt x="4286" y="17205"/>
                  </a:lnTo>
                  <a:lnTo>
                    <a:pt x="4286" y="9332"/>
                  </a:lnTo>
                  <a:lnTo>
                    <a:pt x="5076" y="9332"/>
                  </a:lnTo>
                  <a:close/>
                  <a:moveTo>
                    <a:pt x="6079" y="9332"/>
                  </a:moveTo>
                  <a:lnTo>
                    <a:pt x="6839" y="9332"/>
                  </a:lnTo>
                  <a:lnTo>
                    <a:pt x="6839" y="17174"/>
                  </a:lnTo>
                  <a:lnTo>
                    <a:pt x="6079" y="17174"/>
                  </a:lnTo>
                  <a:close/>
                  <a:moveTo>
                    <a:pt x="7234" y="30731"/>
                  </a:moveTo>
                  <a:lnTo>
                    <a:pt x="6231" y="30731"/>
                  </a:lnTo>
                  <a:lnTo>
                    <a:pt x="6231" y="20396"/>
                  </a:lnTo>
                  <a:lnTo>
                    <a:pt x="7234" y="20396"/>
                  </a:lnTo>
                  <a:close/>
                  <a:moveTo>
                    <a:pt x="7842" y="9332"/>
                  </a:moveTo>
                  <a:lnTo>
                    <a:pt x="8602" y="9332"/>
                  </a:lnTo>
                  <a:lnTo>
                    <a:pt x="8602" y="17174"/>
                  </a:lnTo>
                  <a:lnTo>
                    <a:pt x="7842" y="17174"/>
                  </a:lnTo>
                  <a:close/>
                  <a:moveTo>
                    <a:pt x="9575" y="30761"/>
                  </a:moveTo>
                  <a:lnTo>
                    <a:pt x="8542" y="30761"/>
                  </a:lnTo>
                  <a:lnTo>
                    <a:pt x="8542" y="20396"/>
                  </a:lnTo>
                  <a:lnTo>
                    <a:pt x="9575" y="20396"/>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p:nvPr/>
          </p:nvSpPr>
          <p:spPr>
            <a:xfrm flipH="1">
              <a:off x="1314820" y="3501383"/>
              <a:ext cx="442361" cy="1552642"/>
            </a:xfrm>
            <a:custGeom>
              <a:avLst/>
              <a:gdLst/>
              <a:ahLst/>
              <a:cxnLst/>
              <a:rect l="l" t="t" r="r" b="b"/>
              <a:pathLst>
                <a:path w="14287" h="50154" extrusionOk="0">
                  <a:moveTo>
                    <a:pt x="13192" y="33800"/>
                  </a:moveTo>
                  <a:lnTo>
                    <a:pt x="13192" y="26475"/>
                  </a:lnTo>
                  <a:lnTo>
                    <a:pt x="12554" y="26475"/>
                  </a:lnTo>
                  <a:lnTo>
                    <a:pt x="12554" y="18390"/>
                  </a:lnTo>
                  <a:lnTo>
                    <a:pt x="9332" y="18390"/>
                  </a:lnTo>
                  <a:lnTo>
                    <a:pt x="9332" y="15107"/>
                  </a:lnTo>
                  <a:lnTo>
                    <a:pt x="7599" y="15107"/>
                  </a:lnTo>
                  <a:lnTo>
                    <a:pt x="7599" y="1"/>
                  </a:lnTo>
                  <a:lnTo>
                    <a:pt x="6688" y="1"/>
                  </a:lnTo>
                  <a:lnTo>
                    <a:pt x="6688" y="15107"/>
                  </a:lnTo>
                  <a:lnTo>
                    <a:pt x="4955" y="15107"/>
                  </a:lnTo>
                  <a:lnTo>
                    <a:pt x="4955" y="18390"/>
                  </a:lnTo>
                  <a:lnTo>
                    <a:pt x="1733" y="18390"/>
                  </a:lnTo>
                  <a:lnTo>
                    <a:pt x="1733" y="26475"/>
                  </a:lnTo>
                  <a:lnTo>
                    <a:pt x="1125" y="26475"/>
                  </a:lnTo>
                  <a:lnTo>
                    <a:pt x="1125" y="33800"/>
                  </a:lnTo>
                  <a:lnTo>
                    <a:pt x="1" y="33800"/>
                  </a:lnTo>
                  <a:lnTo>
                    <a:pt x="1" y="50153"/>
                  </a:lnTo>
                  <a:lnTo>
                    <a:pt x="14287" y="50153"/>
                  </a:lnTo>
                  <a:lnTo>
                    <a:pt x="14287" y="33800"/>
                  </a:lnTo>
                  <a:close/>
                  <a:moveTo>
                    <a:pt x="11946" y="48451"/>
                  </a:moveTo>
                  <a:lnTo>
                    <a:pt x="2371" y="48451"/>
                  </a:lnTo>
                  <a:lnTo>
                    <a:pt x="2371" y="47782"/>
                  </a:lnTo>
                  <a:lnTo>
                    <a:pt x="11946" y="47782"/>
                  </a:lnTo>
                  <a:close/>
                  <a:moveTo>
                    <a:pt x="11946" y="46445"/>
                  </a:moveTo>
                  <a:lnTo>
                    <a:pt x="2371" y="46445"/>
                  </a:lnTo>
                  <a:lnTo>
                    <a:pt x="2371" y="45746"/>
                  </a:lnTo>
                  <a:lnTo>
                    <a:pt x="11946" y="45746"/>
                  </a:lnTo>
                  <a:close/>
                  <a:moveTo>
                    <a:pt x="11946" y="44408"/>
                  </a:moveTo>
                  <a:lnTo>
                    <a:pt x="2371" y="44408"/>
                  </a:lnTo>
                  <a:lnTo>
                    <a:pt x="2371" y="43740"/>
                  </a:lnTo>
                  <a:lnTo>
                    <a:pt x="11946" y="43740"/>
                  </a:lnTo>
                  <a:close/>
                  <a:moveTo>
                    <a:pt x="11946" y="42372"/>
                  </a:moveTo>
                  <a:lnTo>
                    <a:pt x="2371" y="42372"/>
                  </a:lnTo>
                  <a:lnTo>
                    <a:pt x="2371" y="41703"/>
                  </a:lnTo>
                  <a:lnTo>
                    <a:pt x="11946" y="41703"/>
                  </a:lnTo>
                  <a:close/>
                  <a:moveTo>
                    <a:pt x="11946" y="40335"/>
                  </a:moveTo>
                  <a:lnTo>
                    <a:pt x="2371" y="40335"/>
                  </a:lnTo>
                  <a:lnTo>
                    <a:pt x="2371" y="39667"/>
                  </a:lnTo>
                  <a:lnTo>
                    <a:pt x="11946" y="39667"/>
                  </a:lnTo>
                  <a:close/>
                  <a:moveTo>
                    <a:pt x="11946" y="38329"/>
                  </a:moveTo>
                  <a:lnTo>
                    <a:pt x="2371" y="38329"/>
                  </a:lnTo>
                  <a:lnTo>
                    <a:pt x="2371" y="37661"/>
                  </a:lnTo>
                  <a:lnTo>
                    <a:pt x="11946" y="37661"/>
                  </a:lnTo>
                  <a:close/>
                  <a:moveTo>
                    <a:pt x="11946" y="36293"/>
                  </a:moveTo>
                  <a:lnTo>
                    <a:pt x="2371" y="36293"/>
                  </a:lnTo>
                  <a:lnTo>
                    <a:pt x="2371" y="35624"/>
                  </a:lnTo>
                  <a:lnTo>
                    <a:pt x="11946" y="35624"/>
                  </a:lnTo>
                  <a:close/>
                  <a:moveTo>
                    <a:pt x="11946" y="34256"/>
                  </a:moveTo>
                  <a:lnTo>
                    <a:pt x="2371" y="34256"/>
                  </a:lnTo>
                  <a:lnTo>
                    <a:pt x="2371" y="33588"/>
                  </a:lnTo>
                  <a:lnTo>
                    <a:pt x="11946" y="33588"/>
                  </a:lnTo>
                  <a:close/>
                  <a:moveTo>
                    <a:pt x="11946" y="32250"/>
                  </a:moveTo>
                  <a:lnTo>
                    <a:pt x="2371" y="32250"/>
                  </a:lnTo>
                  <a:lnTo>
                    <a:pt x="2371" y="31551"/>
                  </a:lnTo>
                  <a:lnTo>
                    <a:pt x="11946" y="31551"/>
                  </a:lnTo>
                  <a:close/>
                  <a:moveTo>
                    <a:pt x="11946" y="30214"/>
                  </a:moveTo>
                  <a:lnTo>
                    <a:pt x="2371" y="30214"/>
                  </a:lnTo>
                  <a:lnTo>
                    <a:pt x="2371" y="29545"/>
                  </a:lnTo>
                  <a:lnTo>
                    <a:pt x="11946" y="29545"/>
                  </a:lnTo>
                  <a:close/>
                  <a:moveTo>
                    <a:pt x="11946" y="28177"/>
                  </a:moveTo>
                  <a:lnTo>
                    <a:pt x="2371" y="28177"/>
                  </a:lnTo>
                  <a:lnTo>
                    <a:pt x="2371" y="27509"/>
                  </a:lnTo>
                  <a:lnTo>
                    <a:pt x="11946" y="27509"/>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15"/>
          <p:cNvSpPr/>
          <p:nvPr/>
        </p:nvSpPr>
        <p:spPr>
          <a:xfrm rot="572383">
            <a:off x="-864469" y="4453067"/>
            <a:ext cx="6976677" cy="2030350"/>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5"/>
          <p:cNvSpPr/>
          <p:nvPr/>
        </p:nvSpPr>
        <p:spPr>
          <a:xfrm rot="-487666">
            <a:off x="-134836" y="4298100"/>
            <a:ext cx="10944166" cy="3193046"/>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5"/>
          <p:cNvSpPr/>
          <p:nvPr/>
        </p:nvSpPr>
        <p:spPr>
          <a:xfrm>
            <a:off x="4971415" y="4628965"/>
            <a:ext cx="578487" cy="761619"/>
          </a:xfrm>
          <a:custGeom>
            <a:avLst/>
            <a:gdLst/>
            <a:ahLst/>
            <a:cxnLst/>
            <a:rect l="l" t="t" r="r" b="b"/>
            <a:pathLst>
              <a:path w="22949" h="30214" extrusionOk="0">
                <a:moveTo>
                  <a:pt x="14469" y="20000"/>
                </a:moveTo>
                <a:cubicBezTo>
                  <a:pt x="12341" y="20791"/>
                  <a:pt x="11642" y="22432"/>
                  <a:pt x="12189" y="23952"/>
                </a:cubicBezTo>
                <a:lnTo>
                  <a:pt x="7569" y="25502"/>
                </a:lnTo>
                <a:lnTo>
                  <a:pt x="10122" y="19605"/>
                </a:lnTo>
                <a:lnTo>
                  <a:pt x="14712" y="17751"/>
                </a:lnTo>
                <a:cubicBezTo>
                  <a:pt x="15259" y="18937"/>
                  <a:pt x="16596" y="19514"/>
                  <a:pt x="18390" y="18845"/>
                </a:cubicBezTo>
                <a:cubicBezTo>
                  <a:pt x="20274" y="18146"/>
                  <a:pt x="22007" y="14772"/>
                  <a:pt x="22007" y="14772"/>
                </a:cubicBezTo>
                <a:cubicBezTo>
                  <a:pt x="22007" y="14772"/>
                  <a:pt x="18481" y="13344"/>
                  <a:pt x="16596" y="14043"/>
                </a:cubicBezTo>
                <a:cubicBezTo>
                  <a:pt x="14712" y="14742"/>
                  <a:pt x="14134" y="16140"/>
                  <a:pt x="14590" y="17447"/>
                </a:cubicBezTo>
                <a:lnTo>
                  <a:pt x="10426" y="18845"/>
                </a:lnTo>
                <a:lnTo>
                  <a:pt x="12554" y="13952"/>
                </a:lnTo>
                <a:lnTo>
                  <a:pt x="16627" y="12280"/>
                </a:lnTo>
                <a:cubicBezTo>
                  <a:pt x="17113" y="13313"/>
                  <a:pt x="18298" y="13830"/>
                  <a:pt x="19818" y="13253"/>
                </a:cubicBezTo>
                <a:cubicBezTo>
                  <a:pt x="21460" y="12645"/>
                  <a:pt x="22949" y="9696"/>
                  <a:pt x="22949" y="9696"/>
                </a:cubicBezTo>
                <a:cubicBezTo>
                  <a:pt x="22949" y="9696"/>
                  <a:pt x="19909" y="8480"/>
                  <a:pt x="18268" y="9088"/>
                </a:cubicBezTo>
                <a:cubicBezTo>
                  <a:pt x="16657" y="9696"/>
                  <a:pt x="16140" y="10912"/>
                  <a:pt x="16535" y="12037"/>
                </a:cubicBezTo>
                <a:lnTo>
                  <a:pt x="12827" y="13283"/>
                </a:lnTo>
                <a:lnTo>
                  <a:pt x="14529" y="9423"/>
                </a:lnTo>
                <a:cubicBezTo>
                  <a:pt x="16171" y="10091"/>
                  <a:pt x="18055" y="9423"/>
                  <a:pt x="19119" y="7113"/>
                </a:cubicBezTo>
                <a:cubicBezTo>
                  <a:pt x="20183" y="4803"/>
                  <a:pt x="18663" y="0"/>
                  <a:pt x="18663" y="0"/>
                </a:cubicBezTo>
                <a:cubicBezTo>
                  <a:pt x="18663" y="0"/>
                  <a:pt x="14104" y="1945"/>
                  <a:pt x="13010" y="4316"/>
                </a:cubicBezTo>
                <a:cubicBezTo>
                  <a:pt x="11946" y="6626"/>
                  <a:pt x="12675" y="8511"/>
                  <a:pt x="14286" y="9301"/>
                </a:cubicBezTo>
                <a:lnTo>
                  <a:pt x="12432" y="13101"/>
                </a:lnTo>
                <a:lnTo>
                  <a:pt x="10973" y="9483"/>
                </a:lnTo>
                <a:cubicBezTo>
                  <a:pt x="12098" y="9028"/>
                  <a:pt x="12675" y="7842"/>
                  <a:pt x="12067" y="6231"/>
                </a:cubicBezTo>
                <a:cubicBezTo>
                  <a:pt x="11490" y="4620"/>
                  <a:pt x="8541" y="3100"/>
                  <a:pt x="8541" y="3100"/>
                </a:cubicBezTo>
                <a:cubicBezTo>
                  <a:pt x="8541" y="3100"/>
                  <a:pt x="7295" y="6170"/>
                  <a:pt x="7903" y="7781"/>
                </a:cubicBezTo>
                <a:cubicBezTo>
                  <a:pt x="8481" y="9301"/>
                  <a:pt x="9636" y="9879"/>
                  <a:pt x="10730" y="9575"/>
                </a:cubicBezTo>
                <a:lnTo>
                  <a:pt x="12128" y="13739"/>
                </a:lnTo>
                <a:lnTo>
                  <a:pt x="9788" y="18572"/>
                </a:lnTo>
                <a:lnTo>
                  <a:pt x="8146" y="14499"/>
                </a:lnTo>
                <a:cubicBezTo>
                  <a:pt x="9453" y="13982"/>
                  <a:pt x="10122" y="12614"/>
                  <a:pt x="9423" y="10730"/>
                </a:cubicBezTo>
                <a:cubicBezTo>
                  <a:pt x="8754" y="8876"/>
                  <a:pt x="5350" y="7113"/>
                  <a:pt x="5350" y="7113"/>
                </a:cubicBezTo>
                <a:cubicBezTo>
                  <a:pt x="5350" y="7113"/>
                  <a:pt x="3921" y="10669"/>
                  <a:pt x="4620" y="12523"/>
                </a:cubicBezTo>
                <a:cubicBezTo>
                  <a:pt x="5259" y="14316"/>
                  <a:pt x="6596" y="14955"/>
                  <a:pt x="7873" y="14590"/>
                </a:cubicBezTo>
                <a:lnTo>
                  <a:pt x="9453" y="19301"/>
                </a:lnTo>
                <a:lnTo>
                  <a:pt x="6657" y="25076"/>
                </a:lnTo>
                <a:lnTo>
                  <a:pt x="4803" y="20547"/>
                </a:lnTo>
                <a:cubicBezTo>
                  <a:pt x="6292" y="19970"/>
                  <a:pt x="7082" y="18389"/>
                  <a:pt x="6292" y="16262"/>
                </a:cubicBezTo>
                <a:cubicBezTo>
                  <a:pt x="5502" y="14134"/>
                  <a:pt x="1611" y="12128"/>
                  <a:pt x="1611" y="12128"/>
                </a:cubicBezTo>
                <a:cubicBezTo>
                  <a:pt x="1611" y="12128"/>
                  <a:pt x="0" y="16201"/>
                  <a:pt x="791" y="18329"/>
                </a:cubicBezTo>
                <a:cubicBezTo>
                  <a:pt x="1550" y="20335"/>
                  <a:pt x="3070" y="21064"/>
                  <a:pt x="4499" y="20669"/>
                </a:cubicBezTo>
                <a:lnTo>
                  <a:pt x="6262" y="25897"/>
                </a:lnTo>
                <a:lnTo>
                  <a:pt x="4438" y="29727"/>
                </a:lnTo>
                <a:lnTo>
                  <a:pt x="5502" y="30213"/>
                </a:lnTo>
                <a:lnTo>
                  <a:pt x="7204" y="26323"/>
                </a:lnTo>
                <a:lnTo>
                  <a:pt x="12310" y="24256"/>
                </a:lnTo>
                <a:cubicBezTo>
                  <a:pt x="12949" y="25593"/>
                  <a:pt x="14499" y="26292"/>
                  <a:pt x="16505" y="25532"/>
                </a:cubicBezTo>
                <a:cubicBezTo>
                  <a:pt x="18663" y="24712"/>
                  <a:pt x="20669" y="20851"/>
                  <a:pt x="20669" y="20851"/>
                </a:cubicBezTo>
                <a:cubicBezTo>
                  <a:pt x="20669" y="20851"/>
                  <a:pt x="16627" y="19240"/>
                  <a:pt x="14469" y="20000"/>
                </a:cubicBezTo>
                <a:close/>
              </a:path>
            </a:pathLst>
          </a:custGeom>
          <a:gradFill>
            <a:gsLst>
              <a:gs pos="0">
                <a:schemeClr val="accent2"/>
              </a:gs>
              <a:gs pos="100000">
                <a:schemeClr val="accent1"/>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p:cNvSpPr/>
          <p:nvPr/>
        </p:nvSpPr>
        <p:spPr>
          <a:xfrm>
            <a:off x="4779548" y="4681682"/>
            <a:ext cx="416785" cy="656183"/>
          </a:xfrm>
          <a:custGeom>
            <a:avLst/>
            <a:gdLst/>
            <a:ahLst/>
            <a:cxnLst/>
            <a:rect l="l" t="t" r="r" b="b"/>
            <a:pathLst>
              <a:path w="24713" h="38908" extrusionOk="0">
                <a:moveTo>
                  <a:pt x="12341" y="1"/>
                </a:moveTo>
                <a:cubicBezTo>
                  <a:pt x="12341" y="1"/>
                  <a:pt x="8390" y="4317"/>
                  <a:pt x="8390" y="7387"/>
                </a:cubicBezTo>
                <a:cubicBezTo>
                  <a:pt x="8390" y="10396"/>
                  <a:pt x="10062" y="12038"/>
                  <a:pt x="12189" y="12129"/>
                </a:cubicBezTo>
                <a:lnTo>
                  <a:pt x="12068" y="17114"/>
                </a:lnTo>
                <a:lnTo>
                  <a:pt x="8724" y="13953"/>
                </a:lnTo>
                <a:cubicBezTo>
                  <a:pt x="9697" y="12919"/>
                  <a:pt x="9727" y="11339"/>
                  <a:pt x="8299" y="9910"/>
                </a:cubicBezTo>
                <a:cubicBezTo>
                  <a:pt x="6870" y="8481"/>
                  <a:pt x="2980" y="8299"/>
                  <a:pt x="2980" y="8299"/>
                </a:cubicBezTo>
                <a:lnTo>
                  <a:pt x="2980" y="8299"/>
                </a:lnTo>
                <a:cubicBezTo>
                  <a:pt x="2980" y="8299"/>
                  <a:pt x="3162" y="12190"/>
                  <a:pt x="4590" y="13618"/>
                </a:cubicBezTo>
                <a:cubicBezTo>
                  <a:pt x="5365" y="14392"/>
                  <a:pt x="6187" y="14738"/>
                  <a:pt x="6943" y="14738"/>
                </a:cubicBezTo>
                <a:cubicBezTo>
                  <a:pt x="7523" y="14738"/>
                  <a:pt x="8063" y="14535"/>
                  <a:pt x="8512" y="14165"/>
                </a:cubicBezTo>
                <a:lnTo>
                  <a:pt x="12068" y="17934"/>
                </a:lnTo>
                <a:lnTo>
                  <a:pt x="11916" y="24257"/>
                </a:lnTo>
                <a:lnTo>
                  <a:pt x="8147" y="20700"/>
                </a:lnTo>
                <a:cubicBezTo>
                  <a:pt x="9302" y="19515"/>
                  <a:pt x="9332" y="17691"/>
                  <a:pt x="7691" y="16050"/>
                </a:cubicBezTo>
                <a:cubicBezTo>
                  <a:pt x="6050" y="14378"/>
                  <a:pt x="1521" y="14165"/>
                  <a:pt x="1521" y="14165"/>
                </a:cubicBezTo>
                <a:lnTo>
                  <a:pt x="1521" y="14165"/>
                </a:lnTo>
                <a:cubicBezTo>
                  <a:pt x="1521" y="14165"/>
                  <a:pt x="1733" y="18664"/>
                  <a:pt x="3405" y="20336"/>
                </a:cubicBezTo>
                <a:cubicBezTo>
                  <a:pt x="4294" y="21225"/>
                  <a:pt x="5231" y="21623"/>
                  <a:pt x="6092" y="21623"/>
                </a:cubicBezTo>
                <a:cubicBezTo>
                  <a:pt x="6762" y="21623"/>
                  <a:pt x="7385" y="21382"/>
                  <a:pt x="7904" y="20944"/>
                </a:cubicBezTo>
                <a:lnTo>
                  <a:pt x="11916" y="25199"/>
                </a:lnTo>
                <a:lnTo>
                  <a:pt x="11764" y="32798"/>
                </a:lnTo>
                <a:lnTo>
                  <a:pt x="7569" y="28877"/>
                </a:lnTo>
                <a:cubicBezTo>
                  <a:pt x="8876" y="27509"/>
                  <a:pt x="8937" y="25412"/>
                  <a:pt x="7053" y="23558"/>
                </a:cubicBezTo>
                <a:cubicBezTo>
                  <a:pt x="5138" y="21673"/>
                  <a:pt x="1" y="21399"/>
                  <a:pt x="1" y="21399"/>
                </a:cubicBezTo>
                <a:lnTo>
                  <a:pt x="1" y="21399"/>
                </a:lnTo>
                <a:cubicBezTo>
                  <a:pt x="1" y="21400"/>
                  <a:pt x="214" y="26536"/>
                  <a:pt x="2128" y="28451"/>
                </a:cubicBezTo>
                <a:cubicBezTo>
                  <a:pt x="3139" y="29461"/>
                  <a:pt x="4216" y="29912"/>
                  <a:pt x="5210" y="29912"/>
                </a:cubicBezTo>
                <a:cubicBezTo>
                  <a:pt x="5979" y="29912"/>
                  <a:pt x="6698" y="29641"/>
                  <a:pt x="7296" y="29150"/>
                </a:cubicBezTo>
                <a:lnTo>
                  <a:pt x="11733" y="33892"/>
                </a:lnTo>
                <a:lnTo>
                  <a:pt x="11642" y="38907"/>
                </a:lnTo>
                <a:lnTo>
                  <a:pt x="13040" y="38907"/>
                </a:lnTo>
                <a:lnTo>
                  <a:pt x="12949" y="33862"/>
                </a:lnTo>
                <a:lnTo>
                  <a:pt x="17417" y="29120"/>
                </a:lnTo>
                <a:cubicBezTo>
                  <a:pt x="18003" y="29626"/>
                  <a:pt x="18717" y="29904"/>
                  <a:pt x="19486" y="29904"/>
                </a:cubicBezTo>
                <a:cubicBezTo>
                  <a:pt x="20471" y="29904"/>
                  <a:pt x="21546" y="29446"/>
                  <a:pt x="22554" y="28421"/>
                </a:cubicBezTo>
                <a:cubicBezTo>
                  <a:pt x="24469" y="26536"/>
                  <a:pt x="24712" y="21369"/>
                  <a:pt x="24712" y="21369"/>
                </a:cubicBezTo>
                <a:lnTo>
                  <a:pt x="24712" y="21369"/>
                </a:lnTo>
                <a:cubicBezTo>
                  <a:pt x="24712" y="21369"/>
                  <a:pt x="19545" y="21612"/>
                  <a:pt x="17630" y="23527"/>
                </a:cubicBezTo>
                <a:cubicBezTo>
                  <a:pt x="15746" y="25412"/>
                  <a:pt x="15806" y="27509"/>
                  <a:pt x="17114" y="28846"/>
                </a:cubicBezTo>
                <a:lnTo>
                  <a:pt x="12919" y="32798"/>
                </a:lnTo>
                <a:lnTo>
                  <a:pt x="12767" y="25199"/>
                </a:lnTo>
                <a:lnTo>
                  <a:pt x="16749" y="20974"/>
                </a:lnTo>
                <a:cubicBezTo>
                  <a:pt x="17263" y="21396"/>
                  <a:pt x="17880" y="21629"/>
                  <a:pt x="18542" y="21629"/>
                </a:cubicBezTo>
                <a:cubicBezTo>
                  <a:pt x="19408" y="21629"/>
                  <a:pt x="20352" y="21231"/>
                  <a:pt x="21247" y="20336"/>
                </a:cubicBezTo>
                <a:cubicBezTo>
                  <a:pt x="22919" y="18664"/>
                  <a:pt x="23132" y="14165"/>
                  <a:pt x="23132" y="14165"/>
                </a:cubicBezTo>
                <a:lnTo>
                  <a:pt x="23132" y="14165"/>
                </a:lnTo>
                <a:cubicBezTo>
                  <a:pt x="23132" y="14165"/>
                  <a:pt x="18633" y="14378"/>
                  <a:pt x="16962" y="16050"/>
                </a:cubicBezTo>
                <a:cubicBezTo>
                  <a:pt x="15290" y="17722"/>
                  <a:pt x="15351" y="19545"/>
                  <a:pt x="16506" y="20731"/>
                </a:cubicBezTo>
                <a:lnTo>
                  <a:pt x="12737" y="24287"/>
                </a:lnTo>
                <a:lnTo>
                  <a:pt x="12585" y="17965"/>
                </a:lnTo>
                <a:lnTo>
                  <a:pt x="16141" y="14165"/>
                </a:lnTo>
                <a:cubicBezTo>
                  <a:pt x="16594" y="14552"/>
                  <a:pt x="17141" y="14763"/>
                  <a:pt x="17727" y="14763"/>
                </a:cubicBezTo>
                <a:cubicBezTo>
                  <a:pt x="18478" y="14763"/>
                  <a:pt x="19294" y="14417"/>
                  <a:pt x="20062" y="13649"/>
                </a:cubicBezTo>
                <a:cubicBezTo>
                  <a:pt x="21490" y="12190"/>
                  <a:pt x="21673" y="8299"/>
                  <a:pt x="21673" y="8299"/>
                </a:cubicBezTo>
                <a:lnTo>
                  <a:pt x="21673" y="8299"/>
                </a:lnTo>
                <a:cubicBezTo>
                  <a:pt x="21673" y="8299"/>
                  <a:pt x="17782" y="8481"/>
                  <a:pt x="16323" y="9910"/>
                </a:cubicBezTo>
                <a:cubicBezTo>
                  <a:pt x="14895" y="11369"/>
                  <a:pt x="14955" y="12949"/>
                  <a:pt x="15928" y="13953"/>
                </a:cubicBezTo>
                <a:lnTo>
                  <a:pt x="12585" y="17114"/>
                </a:lnTo>
                <a:lnTo>
                  <a:pt x="12493" y="12129"/>
                </a:lnTo>
                <a:cubicBezTo>
                  <a:pt x="14591" y="12038"/>
                  <a:pt x="16293" y="10396"/>
                  <a:pt x="16293" y="7387"/>
                </a:cubicBezTo>
                <a:cubicBezTo>
                  <a:pt x="16293" y="4317"/>
                  <a:pt x="12341" y="1"/>
                  <a:pt x="12341" y="1"/>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p:nvPr/>
        </p:nvSpPr>
        <p:spPr>
          <a:xfrm rot="-9433711" flipH="1">
            <a:off x="1787477" y="4577990"/>
            <a:ext cx="4407138" cy="2091310"/>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5"/>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4">
    <p:spTree>
      <p:nvGrpSpPr>
        <p:cNvPr id="1" name="Shape 310"/>
        <p:cNvGrpSpPr/>
        <p:nvPr/>
      </p:nvGrpSpPr>
      <p:grpSpPr>
        <a:xfrm>
          <a:off x="0" y="0"/>
          <a:ext cx="0" cy="0"/>
          <a:chOff x="0" y="0"/>
          <a:chExt cx="0" cy="0"/>
        </a:xfrm>
      </p:grpSpPr>
      <p:grpSp>
        <p:nvGrpSpPr>
          <p:cNvPr id="311" name="Google Shape;311;p16"/>
          <p:cNvGrpSpPr/>
          <p:nvPr/>
        </p:nvGrpSpPr>
        <p:grpSpPr>
          <a:xfrm>
            <a:off x="152668" y="3120383"/>
            <a:ext cx="2284978" cy="1631726"/>
            <a:chOff x="381268" y="3501383"/>
            <a:chExt cx="2284978" cy="1631726"/>
          </a:xfrm>
        </p:grpSpPr>
        <p:sp>
          <p:nvSpPr>
            <p:cNvPr id="312" name="Google Shape;312;p16"/>
            <p:cNvSpPr/>
            <p:nvPr/>
          </p:nvSpPr>
          <p:spPr>
            <a:xfrm flipH="1">
              <a:off x="851807" y="3965317"/>
              <a:ext cx="410377" cy="1126389"/>
            </a:xfrm>
            <a:custGeom>
              <a:avLst/>
              <a:gdLst/>
              <a:ahLst/>
              <a:cxnLst/>
              <a:rect l="l" t="t" r="r" b="b"/>
              <a:pathLst>
                <a:path w="13254" h="36385" extrusionOk="0">
                  <a:moveTo>
                    <a:pt x="12159" y="24439"/>
                  </a:moveTo>
                  <a:lnTo>
                    <a:pt x="12159" y="1"/>
                  </a:lnTo>
                  <a:lnTo>
                    <a:pt x="1095" y="10761"/>
                  </a:lnTo>
                  <a:lnTo>
                    <a:pt x="1095" y="24469"/>
                  </a:lnTo>
                  <a:lnTo>
                    <a:pt x="1" y="24469"/>
                  </a:lnTo>
                  <a:lnTo>
                    <a:pt x="1" y="36384"/>
                  </a:lnTo>
                  <a:lnTo>
                    <a:pt x="13253" y="36384"/>
                  </a:lnTo>
                  <a:lnTo>
                    <a:pt x="13253" y="24439"/>
                  </a:lnTo>
                  <a:close/>
                  <a:moveTo>
                    <a:pt x="4226" y="34135"/>
                  </a:moveTo>
                  <a:lnTo>
                    <a:pt x="2767" y="34135"/>
                  </a:lnTo>
                  <a:lnTo>
                    <a:pt x="2767" y="32676"/>
                  </a:lnTo>
                  <a:lnTo>
                    <a:pt x="4226" y="32676"/>
                  </a:lnTo>
                  <a:close/>
                  <a:moveTo>
                    <a:pt x="4226" y="31977"/>
                  </a:moveTo>
                  <a:lnTo>
                    <a:pt x="2767" y="31977"/>
                  </a:lnTo>
                  <a:lnTo>
                    <a:pt x="2767" y="30518"/>
                  </a:lnTo>
                  <a:lnTo>
                    <a:pt x="4226" y="30518"/>
                  </a:lnTo>
                  <a:close/>
                  <a:moveTo>
                    <a:pt x="4226" y="29819"/>
                  </a:moveTo>
                  <a:lnTo>
                    <a:pt x="2767" y="29819"/>
                  </a:lnTo>
                  <a:lnTo>
                    <a:pt x="2767" y="28360"/>
                  </a:lnTo>
                  <a:lnTo>
                    <a:pt x="4226" y="28360"/>
                  </a:lnTo>
                  <a:close/>
                  <a:moveTo>
                    <a:pt x="4226" y="25502"/>
                  </a:moveTo>
                  <a:lnTo>
                    <a:pt x="2767" y="25502"/>
                  </a:lnTo>
                  <a:lnTo>
                    <a:pt x="2767" y="24043"/>
                  </a:lnTo>
                  <a:lnTo>
                    <a:pt x="4226" y="24043"/>
                  </a:lnTo>
                  <a:close/>
                  <a:moveTo>
                    <a:pt x="4226" y="23344"/>
                  </a:moveTo>
                  <a:lnTo>
                    <a:pt x="2767" y="23344"/>
                  </a:lnTo>
                  <a:lnTo>
                    <a:pt x="2767" y="21885"/>
                  </a:lnTo>
                  <a:lnTo>
                    <a:pt x="4226" y="21885"/>
                  </a:lnTo>
                  <a:close/>
                  <a:moveTo>
                    <a:pt x="4226" y="21186"/>
                  </a:moveTo>
                  <a:lnTo>
                    <a:pt x="2767" y="21186"/>
                  </a:lnTo>
                  <a:lnTo>
                    <a:pt x="2767" y="19697"/>
                  </a:lnTo>
                  <a:lnTo>
                    <a:pt x="4226" y="19697"/>
                  </a:lnTo>
                  <a:close/>
                  <a:moveTo>
                    <a:pt x="4226" y="16870"/>
                  </a:moveTo>
                  <a:lnTo>
                    <a:pt x="2767" y="16870"/>
                  </a:lnTo>
                  <a:lnTo>
                    <a:pt x="2767" y="15381"/>
                  </a:lnTo>
                  <a:lnTo>
                    <a:pt x="4226" y="15381"/>
                  </a:lnTo>
                  <a:close/>
                  <a:moveTo>
                    <a:pt x="6323" y="34135"/>
                  </a:moveTo>
                  <a:lnTo>
                    <a:pt x="4834" y="34135"/>
                  </a:lnTo>
                  <a:lnTo>
                    <a:pt x="4834" y="32676"/>
                  </a:lnTo>
                  <a:lnTo>
                    <a:pt x="6323" y="32676"/>
                  </a:lnTo>
                  <a:close/>
                  <a:moveTo>
                    <a:pt x="6323" y="29819"/>
                  </a:moveTo>
                  <a:lnTo>
                    <a:pt x="4834" y="29819"/>
                  </a:lnTo>
                  <a:lnTo>
                    <a:pt x="4834" y="28360"/>
                  </a:lnTo>
                  <a:lnTo>
                    <a:pt x="6323" y="28360"/>
                  </a:lnTo>
                  <a:close/>
                  <a:moveTo>
                    <a:pt x="6323" y="27661"/>
                  </a:moveTo>
                  <a:lnTo>
                    <a:pt x="4834" y="27661"/>
                  </a:lnTo>
                  <a:lnTo>
                    <a:pt x="4834" y="26202"/>
                  </a:lnTo>
                  <a:lnTo>
                    <a:pt x="6323" y="26202"/>
                  </a:lnTo>
                  <a:close/>
                  <a:moveTo>
                    <a:pt x="6323" y="25502"/>
                  </a:moveTo>
                  <a:lnTo>
                    <a:pt x="4834" y="25502"/>
                  </a:lnTo>
                  <a:lnTo>
                    <a:pt x="4834" y="24043"/>
                  </a:lnTo>
                  <a:lnTo>
                    <a:pt x="6323" y="24043"/>
                  </a:lnTo>
                  <a:close/>
                  <a:moveTo>
                    <a:pt x="6323" y="23344"/>
                  </a:moveTo>
                  <a:lnTo>
                    <a:pt x="4834" y="23344"/>
                  </a:lnTo>
                  <a:lnTo>
                    <a:pt x="4834" y="21885"/>
                  </a:lnTo>
                  <a:lnTo>
                    <a:pt x="6323" y="21885"/>
                  </a:lnTo>
                  <a:close/>
                  <a:moveTo>
                    <a:pt x="6323" y="21186"/>
                  </a:moveTo>
                  <a:lnTo>
                    <a:pt x="4834" y="21186"/>
                  </a:lnTo>
                  <a:lnTo>
                    <a:pt x="4834" y="19697"/>
                  </a:lnTo>
                  <a:lnTo>
                    <a:pt x="6323" y="19697"/>
                  </a:lnTo>
                  <a:close/>
                  <a:moveTo>
                    <a:pt x="6323" y="14682"/>
                  </a:moveTo>
                  <a:lnTo>
                    <a:pt x="4834" y="14682"/>
                  </a:lnTo>
                  <a:lnTo>
                    <a:pt x="4834" y="13223"/>
                  </a:lnTo>
                  <a:lnTo>
                    <a:pt x="6323" y="13223"/>
                  </a:lnTo>
                  <a:close/>
                  <a:moveTo>
                    <a:pt x="8390" y="34135"/>
                  </a:moveTo>
                  <a:lnTo>
                    <a:pt x="6931" y="34135"/>
                  </a:lnTo>
                  <a:lnTo>
                    <a:pt x="6931" y="32676"/>
                  </a:lnTo>
                  <a:lnTo>
                    <a:pt x="8390" y="32676"/>
                  </a:lnTo>
                  <a:close/>
                  <a:moveTo>
                    <a:pt x="8390" y="31977"/>
                  </a:moveTo>
                  <a:lnTo>
                    <a:pt x="6931" y="31977"/>
                  </a:lnTo>
                  <a:lnTo>
                    <a:pt x="6931" y="30518"/>
                  </a:lnTo>
                  <a:lnTo>
                    <a:pt x="8390" y="30518"/>
                  </a:lnTo>
                  <a:close/>
                  <a:moveTo>
                    <a:pt x="8390" y="27661"/>
                  </a:moveTo>
                  <a:lnTo>
                    <a:pt x="6931" y="27661"/>
                  </a:lnTo>
                  <a:lnTo>
                    <a:pt x="6931" y="26202"/>
                  </a:lnTo>
                  <a:lnTo>
                    <a:pt x="8390" y="26202"/>
                  </a:lnTo>
                  <a:close/>
                  <a:moveTo>
                    <a:pt x="8390" y="25502"/>
                  </a:moveTo>
                  <a:lnTo>
                    <a:pt x="6931" y="25502"/>
                  </a:lnTo>
                  <a:lnTo>
                    <a:pt x="6931" y="24043"/>
                  </a:lnTo>
                  <a:lnTo>
                    <a:pt x="8390" y="24043"/>
                  </a:lnTo>
                  <a:close/>
                  <a:moveTo>
                    <a:pt x="8390" y="19028"/>
                  </a:moveTo>
                  <a:lnTo>
                    <a:pt x="6931" y="19028"/>
                  </a:lnTo>
                  <a:lnTo>
                    <a:pt x="6931" y="17539"/>
                  </a:lnTo>
                  <a:lnTo>
                    <a:pt x="8390" y="17539"/>
                  </a:lnTo>
                  <a:close/>
                  <a:moveTo>
                    <a:pt x="8390" y="16870"/>
                  </a:moveTo>
                  <a:lnTo>
                    <a:pt x="6931" y="16870"/>
                  </a:lnTo>
                  <a:lnTo>
                    <a:pt x="6931" y="15381"/>
                  </a:lnTo>
                  <a:lnTo>
                    <a:pt x="8390" y="15381"/>
                  </a:lnTo>
                  <a:close/>
                  <a:moveTo>
                    <a:pt x="10487" y="34135"/>
                  </a:moveTo>
                  <a:lnTo>
                    <a:pt x="8998" y="34135"/>
                  </a:lnTo>
                  <a:lnTo>
                    <a:pt x="8998" y="32676"/>
                  </a:lnTo>
                  <a:lnTo>
                    <a:pt x="10487" y="32676"/>
                  </a:lnTo>
                  <a:close/>
                  <a:moveTo>
                    <a:pt x="10487" y="29819"/>
                  </a:moveTo>
                  <a:lnTo>
                    <a:pt x="8998" y="29819"/>
                  </a:lnTo>
                  <a:lnTo>
                    <a:pt x="8998" y="28360"/>
                  </a:lnTo>
                  <a:lnTo>
                    <a:pt x="10487" y="28360"/>
                  </a:lnTo>
                  <a:close/>
                  <a:moveTo>
                    <a:pt x="10487" y="27661"/>
                  </a:moveTo>
                  <a:lnTo>
                    <a:pt x="8998" y="27661"/>
                  </a:lnTo>
                  <a:lnTo>
                    <a:pt x="8998" y="26202"/>
                  </a:lnTo>
                  <a:lnTo>
                    <a:pt x="10487" y="26202"/>
                  </a:lnTo>
                  <a:close/>
                  <a:moveTo>
                    <a:pt x="10487" y="25502"/>
                  </a:moveTo>
                  <a:lnTo>
                    <a:pt x="8998" y="25502"/>
                  </a:lnTo>
                  <a:lnTo>
                    <a:pt x="8998" y="24043"/>
                  </a:lnTo>
                  <a:lnTo>
                    <a:pt x="10487" y="24043"/>
                  </a:lnTo>
                  <a:close/>
                  <a:moveTo>
                    <a:pt x="10487" y="23344"/>
                  </a:moveTo>
                  <a:lnTo>
                    <a:pt x="8998" y="23344"/>
                  </a:lnTo>
                  <a:lnTo>
                    <a:pt x="8998" y="21885"/>
                  </a:lnTo>
                  <a:lnTo>
                    <a:pt x="10487" y="21885"/>
                  </a:lnTo>
                  <a:close/>
                  <a:moveTo>
                    <a:pt x="10487" y="21186"/>
                  </a:moveTo>
                  <a:lnTo>
                    <a:pt x="8998" y="21186"/>
                  </a:lnTo>
                  <a:lnTo>
                    <a:pt x="8998" y="19697"/>
                  </a:lnTo>
                  <a:lnTo>
                    <a:pt x="10487" y="19697"/>
                  </a:lnTo>
                  <a:close/>
                  <a:moveTo>
                    <a:pt x="10487" y="19028"/>
                  </a:moveTo>
                  <a:lnTo>
                    <a:pt x="8998" y="19028"/>
                  </a:lnTo>
                  <a:lnTo>
                    <a:pt x="8998" y="17539"/>
                  </a:lnTo>
                  <a:lnTo>
                    <a:pt x="10487" y="17539"/>
                  </a:lnTo>
                  <a:close/>
                  <a:moveTo>
                    <a:pt x="10487" y="16870"/>
                  </a:moveTo>
                  <a:lnTo>
                    <a:pt x="8998" y="16870"/>
                  </a:lnTo>
                  <a:lnTo>
                    <a:pt x="8998" y="15381"/>
                  </a:lnTo>
                  <a:lnTo>
                    <a:pt x="10487" y="15381"/>
                  </a:lnTo>
                  <a:close/>
                  <a:moveTo>
                    <a:pt x="10487" y="14682"/>
                  </a:moveTo>
                  <a:lnTo>
                    <a:pt x="8998" y="14682"/>
                  </a:lnTo>
                  <a:lnTo>
                    <a:pt x="8998" y="13223"/>
                  </a:lnTo>
                  <a:lnTo>
                    <a:pt x="10487" y="1322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flipH="1">
              <a:off x="1805112" y="3868382"/>
              <a:ext cx="442361" cy="1213905"/>
            </a:xfrm>
            <a:custGeom>
              <a:avLst/>
              <a:gdLst/>
              <a:ahLst/>
              <a:cxnLst/>
              <a:rect l="l" t="t" r="r" b="b"/>
              <a:pathLst>
                <a:path w="14287" h="39212" extrusionOk="0">
                  <a:moveTo>
                    <a:pt x="14286" y="6718"/>
                  </a:moveTo>
                  <a:lnTo>
                    <a:pt x="14286" y="5442"/>
                  </a:lnTo>
                  <a:lnTo>
                    <a:pt x="11794" y="5442"/>
                  </a:lnTo>
                  <a:lnTo>
                    <a:pt x="11794" y="1733"/>
                  </a:lnTo>
                  <a:lnTo>
                    <a:pt x="10213" y="1733"/>
                  </a:lnTo>
                  <a:lnTo>
                    <a:pt x="10213" y="1"/>
                  </a:lnTo>
                  <a:lnTo>
                    <a:pt x="4073" y="1"/>
                  </a:lnTo>
                  <a:lnTo>
                    <a:pt x="4073" y="1733"/>
                  </a:lnTo>
                  <a:lnTo>
                    <a:pt x="2493" y="1733"/>
                  </a:lnTo>
                  <a:lnTo>
                    <a:pt x="2493" y="5442"/>
                  </a:lnTo>
                  <a:lnTo>
                    <a:pt x="0" y="5442"/>
                  </a:lnTo>
                  <a:lnTo>
                    <a:pt x="0" y="6718"/>
                  </a:lnTo>
                  <a:lnTo>
                    <a:pt x="1095" y="6718"/>
                  </a:lnTo>
                  <a:lnTo>
                    <a:pt x="1095" y="17114"/>
                  </a:lnTo>
                  <a:lnTo>
                    <a:pt x="0" y="17114"/>
                  </a:lnTo>
                  <a:lnTo>
                    <a:pt x="0" y="18390"/>
                  </a:lnTo>
                  <a:lnTo>
                    <a:pt x="1095" y="18390"/>
                  </a:lnTo>
                  <a:lnTo>
                    <a:pt x="1095" y="28785"/>
                  </a:lnTo>
                  <a:lnTo>
                    <a:pt x="0" y="28785"/>
                  </a:lnTo>
                  <a:lnTo>
                    <a:pt x="0" y="30092"/>
                  </a:lnTo>
                  <a:lnTo>
                    <a:pt x="1095" y="30092"/>
                  </a:lnTo>
                  <a:lnTo>
                    <a:pt x="1095" y="37934"/>
                  </a:lnTo>
                  <a:lnTo>
                    <a:pt x="0" y="37934"/>
                  </a:lnTo>
                  <a:lnTo>
                    <a:pt x="0" y="39211"/>
                  </a:lnTo>
                  <a:lnTo>
                    <a:pt x="14286" y="39211"/>
                  </a:lnTo>
                  <a:lnTo>
                    <a:pt x="14286" y="37934"/>
                  </a:lnTo>
                  <a:lnTo>
                    <a:pt x="13192" y="37934"/>
                  </a:lnTo>
                  <a:lnTo>
                    <a:pt x="13192" y="30092"/>
                  </a:lnTo>
                  <a:lnTo>
                    <a:pt x="14286" y="30092"/>
                  </a:lnTo>
                  <a:lnTo>
                    <a:pt x="14286" y="28816"/>
                  </a:lnTo>
                  <a:lnTo>
                    <a:pt x="13192" y="28816"/>
                  </a:lnTo>
                  <a:lnTo>
                    <a:pt x="13192" y="18390"/>
                  </a:lnTo>
                  <a:lnTo>
                    <a:pt x="14286" y="18390"/>
                  </a:lnTo>
                  <a:lnTo>
                    <a:pt x="14286" y="17114"/>
                  </a:lnTo>
                  <a:lnTo>
                    <a:pt x="13192" y="17114"/>
                  </a:lnTo>
                  <a:lnTo>
                    <a:pt x="13192" y="6718"/>
                  </a:lnTo>
                  <a:close/>
                  <a:moveTo>
                    <a:pt x="3557" y="37144"/>
                  </a:moveTo>
                  <a:lnTo>
                    <a:pt x="2675" y="37144"/>
                  </a:lnTo>
                  <a:lnTo>
                    <a:pt x="2675" y="7630"/>
                  </a:lnTo>
                  <a:lnTo>
                    <a:pt x="3557" y="7630"/>
                  </a:lnTo>
                  <a:close/>
                  <a:moveTo>
                    <a:pt x="5593" y="37144"/>
                  </a:moveTo>
                  <a:lnTo>
                    <a:pt x="4712" y="37144"/>
                  </a:lnTo>
                  <a:lnTo>
                    <a:pt x="4712" y="7630"/>
                  </a:lnTo>
                  <a:lnTo>
                    <a:pt x="5563" y="7630"/>
                  </a:lnTo>
                  <a:close/>
                  <a:moveTo>
                    <a:pt x="7599" y="37144"/>
                  </a:moveTo>
                  <a:lnTo>
                    <a:pt x="6718" y="37144"/>
                  </a:lnTo>
                  <a:lnTo>
                    <a:pt x="6718" y="7630"/>
                  </a:lnTo>
                  <a:lnTo>
                    <a:pt x="7599" y="7630"/>
                  </a:lnTo>
                  <a:close/>
                  <a:moveTo>
                    <a:pt x="9605" y="37144"/>
                  </a:moveTo>
                  <a:lnTo>
                    <a:pt x="8754" y="37144"/>
                  </a:lnTo>
                  <a:lnTo>
                    <a:pt x="8754" y="7630"/>
                  </a:lnTo>
                  <a:lnTo>
                    <a:pt x="9605" y="7630"/>
                  </a:lnTo>
                  <a:close/>
                  <a:moveTo>
                    <a:pt x="11642" y="37144"/>
                  </a:moveTo>
                  <a:lnTo>
                    <a:pt x="10760" y="37144"/>
                  </a:lnTo>
                  <a:lnTo>
                    <a:pt x="10760" y="7630"/>
                  </a:lnTo>
                  <a:lnTo>
                    <a:pt x="11642" y="7630"/>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flipH="1">
              <a:off x="381268" y="3858970"/>
              <a:ext cx="405671" cy="1163073"/>
            </a:xfrm>
            <a:custGeom>
              <a:avLst/>
              <a:gdLst/>
              <a:ahLst/>
              <a:cxnLst/>
              <a:rect l="l" t="t" r="r" b="b"/>
              <a:pathLst>
                <a:path w="13102" h="37570" extrusionOk="0">
                  <a:moveTo>
                    <a:pt x="12189" y="21946"/>
                  </a:moveTo>
                  <a:lnTo>
                    <a:pt x="12189" y="9150"/>
                  </a:lnTo>
                  <a:lnTo>
                    <a:pt x="10730" y="9150"/>
                  </a:lnTo>
                  <a:lnTo>
                    <a:pt x="10730" y="1"/>
                  </a:lnTo>
                  <a:lnTo>
                    <a:pt x="2371" y="1"/>
                  </a:lnTo>
                  <a:lnTo>
                    <a:pt x="2371" y="9150"/>
                  </a:lnTo>
                  <a:lnTo>
                    <a:pt x="882" y="9150"/>
                  </a:lnTo>
                  <a:lnTo>
                    <a:pt x="882" y="21946"/>
                  </a:lnTo>
                  <a:lnTo>
                    <a:pt x="1" y="21946"/>
                  </a:lnTo>
                  <a:lnTo>
                    <a:pt x="1" y="37570"/>
                  </a:lnTo>
                  <a:lnTo>
                    <a:pt x="13101" y="37570"/>
                  </a:lnTo>
                  <a:lnTo>
                    <a:pt x="13101" y="21946"/>
                  </a:lnTo>
                  <a:close/>
                  <a:moveTo>
                    <a:pt x="3040" y="36080"/>
                  </a:moveTo>
                  <a:lnTo>
                    <a:pt x="1855" y="36080"/>
                  </a:lnTo>
                  <a:lnTo>
                    <a:pt x="1855" y="23953"/>
                  </a:lnTo>
                  <a:lnTo>
                    <a:pt x="3040" y="23953"/>
                  </a:lnTo>
                  <a:close/>
                  <a:moveTo>
                    <a:pt x="3891" y="20184"/>
                  </a:moveTo>
                  <a:lnTo>
                    <a:pt x="2979" y="20184"/>
                  </a:lnTo>
                  <a:lnTo>
                    <a:pt x="2979" y="10943"/>
                  </a:lnTo>
                  <a:lnTo>
                    <a:pt x="3891" y="10943"/>
                  </a:lnTo>
                  <a:close/>
                  <a:moveTo>
                    <a:pt x="5776" y="36080"/>
                  </a:moveTo>
                  <a:lnTo>
                    <a:pt x="4590" y="36080"/>
                  </a:lnTo>
                  <a:lnTo>
                    <a:pt x="4590" y="23953"/>
                  </a:lnTo>
                  <a:lnTo>
                    <a:pt x="5776" y="23953"/>
                  </a:lnTo>
                  <a:close/>
                  <a:moveTo>
                    <a:pt x="5958" y="20184"/>
                  </a:moveTo>
                  <a:lnTo>
                    <a:pt x="5046" y="20184"/>
                  </a:lnTo>
                  <a:lnTo>
                    <a:pt x="5046" y="10943"/>
                  </a:lnTo>
                  <a:lnTo>
                    <a:pt x="5958" y="10943"/>
                  </a:lnTo>
                  <a:close/>
                  <a:moveTo>
                    <a:pt x="7144" y="10943"/>
                  </a:moveTo>
                  <a:lnTo>
                    <a:pt x="8055" y="10943"/>
                  </a:lnTo>
                  <a:lnTo>
                    <a:pt x="8055" y="20184"/>
                  </a:lnTo>
                  <a:lnTo>
                    <a:pt x="7144" y="20184"/>
                  </a:lnTo>
                  <a:close/>
                  <a:moveTo>
                    <a:pt x="8511" y="36080"/>
                  </a:moveTo>
                  <a:lnTo>
                    <a:pt x="7326" y="36080"/>
                  </a:lnTo>
                  <a:lnTo>
                    <a:pt x="7326" y="23953"/>
                  </a:lnTo>
                  <a:lnTo>
                    <a:pt x="8511" y="23953"/>
                  </a:lnTo>
                  <a:close/>
                  <a:moveTo>
                    <a:pt x="9210" y="10943"/>
                  </a:moveTo>
                  <a:lnTo>
                    <a:pt x="10122" y="10943"/>
                  </a:lnTo>
                  <a:lnTo>
                    <a:pt x="10122" y="20184"/>
                  </a:lnTo>
                  <a:lnTo>
                    <a:pt x="9210" y="20184"/>
                  </a:lnTo>
                  <a:close/>
                  <a:moveTo>
                    <a:pt x="11247" y="36080"/>
                  </a:moveTo>
                  <a:lnTo>
                    <a:pt x="10062" y="36080"/>
                  </a:lnTo>
                  <a:lnTo>
                    <a:pt x="10062" y="23953"/>
                  </a:lnTo>
                  <a:lnTo>
                    <a:pt x="11247" y="2395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flipH="1">
              <a:off x="2321757" y="4142222"/>
              <a:ext cx="344489" cy="990888"/>
            </a:xfrm>
            <a:custGeom>
              <a:avLst/>
              <a:gdLst/>
              <a:ahLst/>
              <a:cxnLst/>
              <a:rect l="l" t="t" r="r" b="b"/>
              <a:pathLst>
                <a:path w="11126" h="32008" extrusionOk="0">
                  <a:moveTo>
                    <a:pt x="10365" y="18694"/>
                  </a:moveTo>
                  <a:lnTo>
                    <a:pt x="10365" y="7782"/>
                  </a:lnTo>
                  <a:lnTo>
                    <a:pt x="9119" y="7782"/>
                  </a:lnTo>
                  <a:lnTo>
                    <a:pt x="9119" y="1"/>
                  </a:lnTo>
                  <a:lnTo>
                    <a:pt x="2006" y="1"/>
                  </a:lnTo>
                  <a:lnTo>
                    <a:pt x="2006" y="7782"/>
                  </a:lnTo>
                  <a:lnTo>
                    <a:pt x="760" y="7782"/>
                  </a:lnTo>
                  <a:lnTo>
                    <a:pt x="760" y="18694"/>
                  </a:lnTo>
                  <a:lnTo>
                    <a:pt x="0" y="18694"/>
                  </a:lnTo>
                  <a:lnTo>
                    <a:pt x="0" y="32007"/>
                  </a:lnTo>
                  <a:lnTo>
                    <a:pt x="11125" y="32007"/>
                  </a:lnTo>
                  <a:lnTo>
                    <a:pt x="11125" y="18694"/>
                  </a:lnTo>
                  <a:close/>
                  <a:moveTo>
                    <a:pt x="2584" y="30761"/>
                  </a:moveTo>
                  <a:lnTo>
                    <a:pt x="1550" y="30761"/>
                  </a:lnTo>
                  <a:lnTo>
                    <a:pt x="1550" y="20396"/>
                  </a:lnTo>
                  <a:lnTo>
                    <a:pt x="2584" y="20396"/>
                  </a:lnTo>
                  <a:close/>
                  <a:moveTo>
                    <a:pt x="3283" y="17205"/>
                  </a:moveTo>
                  <a:lnTo>
                    <a:pt x="2523" y="17205"/>
                  </a:lnTo>
                  <a:lnTo>
                    <a:pt x="2523" y="9332"/>
                  </a:lnTo>
                  <a:lnTo>
                    <a:pt x="3283" y="9332"/>
                  </a:lnTo>
                  <a:close/>
                  <a:moveTo>
                    <a:pt x="4894" y="30761"/>
                  </a:moveTo>
                  <a:lnTo>
                    <a:pt x="3891" y="30761"/>
                  </a:lnTo>
                  <a:lnTo>
                    <a:pt x="3891" y="20396"/>
                  </a:lnTo>
                  <a:lnTo>
                    <a:pt x="4894" y="20396"/>
                  </a:lnTo>
                  <a:close/>
                  <a:moveTo>
                    <a:pt x="5076" y="17205"/>
                  </a:moveTo>
                  <a:lnTo>
                    <a:pt x="4286" y="17205"/>
                  </a:lnTo>
                  <a:lnTo>
                    <a:pt x="4286" y="9332"/>
                  </a:lnTo>
                  <a:lnTo>
                    <a:pt x="5076" y="9332"/>
                  </a:lnTo>
                  <a:close/>
                  <a:moveTo>
                    <a:pt x="6079" y="9332"/>
                  </a:moveTo>
                  <a:lnTo>
                    <a:pt x="6839" y="9332"/>
                  </a:lnTo>
                  <a:lnTo>
                    <a:pt x="6839" y="17174"/>
                  </a:lnTo>
                  <a:lnTo>
                    <a:pt x="6079" y="17174"/>
                  </a:lnTo>
                  <a:close/>
                  <a:moveTo>
                    <a:pt x="7234" y="30731"/>
                  </a:moveTo>
                  <a:lnTo>
                    <a:pt x="6231" y="30731"/>
                  </a:lnTo>
                  <a:lnTo>
                    <a:pt x="6231" y="20396"/>
                  </a:lnTo>
                  <a:lnTo>
                    <a:pt x="7234" y="20396"/>
                  </a:lnTo>
                  <a:close/>
                  <a:moveTo>
                    <a:pt x="7842" y="9332"/>
                  </a:moveTo>
                  <a:lnTo>
                    <a:pt x="8602" y="9332"/>
                  </a:lnTo>
                  <a:lnTo>
                    <a:pt x="8602" y="17174"/>
                  </a:lnTo>
                  <a:lnTo>
                    <a:pt x="7842" y="17174"/>
                  </a:lnTo>
                  <a:close/>
                  <a:moveTo>
                    <a:pt x="9575" y="30761"/>
                  </a:moveTo>
                  <a:lnTo>
                    <a:pt x="8542" y="30761"/>
                  </a:lnTo>
                  <a:lnTo>
                    <a:pt x="8542" y="20396"/>
                  </a:lnTo>
                  <a:lnTo>
                    <a:pt x="9575" y="20396"/>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flipH="1">
              <a:off x="1314820" y="3501383"/>
              <a:ext cx="442361" cy="1552642"/>
            </a:xfrm>
            <a:custGeom>
              <a:avLst/>
              <a:gdLst/>
              <a:ahLst/>
              <a:cxnLst/>
              <a:rect l="l" t="t" r="r" b="b"/>
              <a:pathLst>
                <a:path w="14287" h="50154" extrusionOk="0">
                  <a:moveTo>
                    <a:pt x="13192" y="33800"/>
                  </a:moveTo>
                  <a:lnTo>
                    <a:pt x="13192" y="26475"/>
                  </a:lnTo>
                  <a:lnTo>
                    <a:pt x="12554" y="26475"/>
                  </a:lnTo>
                  <a:lnTo>
                    <a:pt x="12554" y="18390"/>
                  </a:lnTo>
                  <a:lnTo>
                    <a:pt x="9332" y="18390"/>
                  </a:lnTo>
                  <a:lnTo>
                    <a:pt x="9332" y="15107"/>
                  </a:lnTo>
                  <a:lnTo>
                    <a:pt x="7599" y="15107"/>
                  </a:lnTo>
                  <a:lnTo>
                    <a:pt x="7599" y="1"/>
                  </a:lnTo>
                  <a:lnTo>
                    <a:pt x="6688" y="1"/>
                  </a:lnTo>
                  <a:lnTo>
                    <a:pt x="6688" y="15107"/>
                  </a:lnTo>
                  <a:lnTo>
                    <a:pt x="4955" y="15107"/>
                  </a:lnTo>
                  <a:lnTo>
                    <a:pt x="4955" y="18390"/>
                  </a:lnTo>
                  <a:lnTo>
                    <a:pt x="1733" y="18390"/>
                  </a:lnTo>
                  <a:lnTo>
                    <a:pt x="1733" y="26475"/>
                  </a:lnTo>
                  <a:lnTo>
                    <a:pt x="1125" y="26475"/>
                  </a:lnTo>
                  <a:lnTo>
                    <a:pt x="1125" y="33800"/>
                  </a:lnTo>
                  <a:lnTo>
                    <a:pt x="1" y="33800"/>
                  </a:lnTo>
                  <a:lnTo>
                    <a:pt x="1" y="50153"/>
                  </a:lnTo>
                  <a:lnTo>
                    <a:pt x="14287" y="50153"/>
                  </a:lnTo>
                  <a:lnTo>
                    <a:pt x="14287" y="33800"/>
                  </a:lnTo>
                  <a:close/>
                  <a:moveTo>
                    <a:pt x="11946" y="48451"/>
                  </a:moveTo>
                  <a:lnTo>
                    <a:pt x="2371" y="48451"/>
                  </a:lnTo>
                  <a:lnTo>
                    <a:pt x="2371" y="47782"/>
                  </a:lnTo>
                  <a:lnTo>
                    <a:pt x="11946" y="47782"/>
                  </a:lnTo>
                  <a:close/>
                  <a:moveTo>
                    <a:pt x="11946" y="46445"/>
                  </a:moveTo>
                  <a:lnTo>
                    <a:pt x="2371" y="46445"/>
                  </a:lnTo>
                  <a:lnTo>
                    <a:pt x="2371" y="45746"/>
                  </a:lnTo>
                  <a:lnTo>
                    <a:pt x="11946" y="45746"/>
                  </a:lnTo>
                  <a:close/>
                  <a:moveTo>
                    <a:pt x="11946" y="44408"/>
                  </a:moveTo>
                  <a:lnTo>
                    <a:pt x="2371" y="44408"/>
                  </a:lnTo>
                  <a:lnTo>
                    <a:pt x="2371" y="43740"/>
                  </a:lnTo>
                  <a:lnTo>
                    <a:pt x="11946" y="43740"/>
                  </a:lnTo>
                  <a:close/>
                  <a:moveTo>
                    <a:pt x="11946" y="42372"/>
                  </a:moveTo>
                  <a:lnTo>
                    <a:pt x="2371" y="42372"/>
                  </a:lnTo>
                  <a:lnTo>
                    <a:pt x="2371" y="41703"/>
                  </a:lnTo>
                  <a:lnTo>
                    <a:pt x="11946" y="41703"/>
                  </a:lnTo>
                  <a:close/>
                  <a:moveTo>
                    <a:pt x="11946" y="40335"/>
                  </a:moveTo>
                  <a:lnTo>
                    <a:pt x="2371" y="40335"/>
                  </a:lnTo>
                  <a:lnTo>
                    <a:pt x="2371" y="39667"/>
                  </a:lnTo>
                  <a:lnTo>
                    <a:pt x="11946" y="39667"/>
                  </a:lnTo>
                  <a:close/>
                  <a:moveTo>
                    <a:pt x="11946" y="38329"/>
                  </a:moveTo>
                  <a:lnTo>
                    <a:pt x="2371" y="38329"/>
                  </a:lnTo>
                  <a:lnTo>
                    <a:pt x="2371" y="37661"/>
                  </a:lnTo>
                  <a:lnTo>
                    <a:pt x="11946" y="37661"/>
                  </a:lnTo>
                  <a:close/>
                  <a:moveTo>
                    <a:pt x="11946" y="36293"/>
                  </a:moveTo>
                  <a:lnTo>
                    <a:pt x="2371" y="36293"/>
                  </a:lnTo>
                  <a:lnTo>
                    <a:pt x="2371" y="35624"/>
                  </a:lnTo>
                  <a:lnTo>
                    <a:pt x="11946" y="35624"/>
                  </a:lnTo>
                  <a:close/>
                  <a:moveTo>
                    <a:pt x="11946" y="34256"/>
                  </a:moveTo>
                  <a:lnTo>
                    <a:pt x="2371" y="34256"/>
                  </a:lnTo>
                  <a:lnTo>
                    <a:pt x="2371" y="33588"/>
                  </a:lnTo>
                  <a:lnTo>
                    <a:pt x="11946" y="33588"/>
                  </a:lnTo>
                  <a:close/>
                  <a:moveTo>
                    <a:pt x="11946" y="32250"/>
                  </a:moveTo>
                  <a:lnTo>
                    <a:pt x="2371" y="32250"/>
                  </a:lnTo>
                  <a:lnTo>
                    <a:pt x="2371" y="31551"/>
                  </a:lnTo>
                  <a:lnTo>
                    <a:pt x="11946" y="31551"/>
                  </a:lnTo>
                  <a:close/>
                  <a:moveTo>
                    <a:pt x="11946" y="30214"/>
                  </a:moveTo>
                  <a:lnTo>
                    <a:pt x="2371" y="30214"/>
                  </a:lnTo>
                  <a:lnTo>
                    <a:pt x="2371" y="29545"/>
                  </a:lnTo>
                  <a:lnTo>
                    <a:pt x="11946" y="29545"/>
                  </a:lnTo>
                  <a:close/>
                  <a:moveTo>
                    <a:pt x="11946" y="28177"/>
                  </a:moveTo>
                  <a:lnTo>
                    <a:pt x="2371" y="28177"/>
                  </a:lnTo>
                  <a:lnTo>
                    <a:pt x="2371" y="27509"/>
                  </a:lnTo>
                  <a:lnTo>
                    <a:pt x="11946" y="27509"/>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16"/>
          <p:cNvSpPr/>
          <p:nvPr/>
        </p:nvSpPr>
        <p:spPr>
          <a:xfrm>
            <a:off x="6641518" y="4177986"/>
            <a:ext cx="2039164" cy="901982"/>
          </a:xfrm>
          <a:custGeom>
            <a:avLst/>
            <a:gdLst/>
            <a:ahLst/>
            <a:cxnLst/>
            <a:rect l="l" t="t" r="r" b="b"/>
            <a:pathLst>
              <a:path w="120429" h="53285" extrusionOk="0">
                <a:moveTo>
                  <a:pt x="118605" y="19697"/>
                </a:moveTo>
                <a:lnTo>
                  <a:pt x="118605" y="15411"/>
                </a:lnTo>
                <a:lnTo>
                  <a:pt x="113103" y="15411"/>
                </a:lnTo>
                <a:lnTo>
                  <a:pt x="113103" y="1"/>
                </a:lnTo>
                <a:lnTo>
                  <a:pt x="111097" y="1"/>
                </a:lnTo>
                <a:lnTo>
                  <a:pt x="111097" y="15411"/>
                </a:lnTo>
                <a:lnTo>
                  <a:pt x="105595" y="15411"/>
                </a:lnTo>
                <a:lnTo>
                  <a:pt x="105595" y="19697"/>
                </a:lnTo>
                <a:lnTo>
                  <a:pt x="103771" y="19697"/>
                </a:lnTo>
                <a:lnTo>
                  <a:pt x="103771" y="28755"/>
                </a:lnTo>
                <a:lnTo>
                  <a:pt x="96203" y="28755"/>
                </a:lnTo>
                <a:lnTo>
                  <a:pt x="96203" y="11034"/>
                </a:lnTo>
                <a:lnTo>
                  <a:pt x="90641" y="11034"/>
                </a:lnTo>
                <a:lnTo>
                  <a:pt x="90641" y="5472"/>
                </a:lnTo>
                <a:lnTo>
                  <a:pt x="88634" y="5472"/>
                </a:lnTo>
                <a:lnTo>
                  <a:pt x="88634" y="11034"/>
                </a:lnTo>
                <a:lnTo>
                  <a:pt x="83042" y="11034"/>
                </a:lnTo>
                <a:lnTo>
                  <a:pt x="83042" y="34834"/>
                </a:lnTo>
                <a:lnTo>
                  <a:pt x="71461" y="34834"/>
                </a:lnTo>
                <a:lnTo>
                  <a:pt x="71461" y="13891"/>
                </a:lnTo>
                <a:lnTo>
                  <a:pt x="58330" y="13891"/>
                </a:lnTo>
                <a:lnTo>
                  <a:pt x="58330" y="28633"/>
                </a:lnTo>
                <a:lnTo>
                  <a:pt x="56962" y="28633"/>
                </a:lnTo>
                <a:lnTo>
                  <a:pt x="56962" y="8238"/>
                </a:lnTo>
                <a:lnTo>
                  <a:pt x="51400" y="8238"/>
                </a:lnTo>
                <a:lnTo>
                  <a:pt x="51400" y="5138"/>
                </a:lnTo>
                <a:lnTo>
                  <a:pt x="49363" y="5138"/>
                </a:lnTo>
                <a:lnTo>
                  <a:pt x="49363" y="8238"/>
                </a:lnTo>
                <a:lnTo>
                  <a:pt x="43801" y="8238"/>
                </a:lnTo>
                <a:lnTo>
                  <a:pt x="43801" y="32311"/>
                </a:lnTo>
                <a:lnTo>
                  <a:pt x="33405" y="32311"/>
                </a:lnTo>
                <a:lnTo>
                  <a:pt x="33405" y="22311"/>
                </a:lnTo>
                <a:lnTo>
                  <a:pt x="20244" y="22311"/>
                </a:lnTo>
                <a:lnTo>
                  <a:pt x="20244" y="36810"/>
                </a:lnTo>
                <a:lnTo>
                  <a:pt x="1" y="36810"/>
                </a:lnTo>
                <a:lnTo>
                  <a:pt x="1" y="53284"/>
                </a:lnTo>
                <a:lnTo>
                  <a:pt x="20244" y="53284"/>
                </a:lnTo>
                <a:lnTo>
                  <a:pt x="27083" y="53284"/>
                </a:lnTo>
                <a:lnTo>
                  <a:pt x="33405" y="53284"/>
                </a:lnTo>
                <a:lnTo>
                  <a:pt x="41977" y="53284"/>
                </a:lnTo>
                <a:lnTo>
                  <a:pt x="43801" y="53284"/>
                </a:lnTo>
                <a:lnTo>
                  <a:pt x="44409" y="53284"/>
                </a:lnTo>
                <a:lnTo>
                  <a:pt x="50579" y="53284"/>
                </a:lnTo>
                <a:lnTo>
                  <a:pt x="56962" y="53284"/>
                </a:lnTo>
                <a:lnTo>
                  <a:pt x="58330" y="53284"/>
                </a:lnTo>
                <a:lnTo>
                  <a:pt x="63740" y="53284"/>
                </a:lnTo>
                <a:lnTo>
                  <a:pt x="70093" y="53284"/>
                </a:lnTo>
                <a:lnTo>
                  <a:pt x="71461" y="53284"/>
                </a:lnTo>
                <a:lnTo>
                  <a:pt x="83042" y="53284"/>
                </a:lnTo>
                <a:lnTo>
                  <a:pt x="83254" y="53284"/>
                </a:lnTo>
                <a:lnTo>
                  <a:pt x="92829" y="53284"/>
                </a:lnTo>
                <a:lnTo>
                  <a:pt x="96203" y="53284"/>
                </a:lnTo>
                <a:lnTo>
                  <a:pt x="103771" y="53284"/>
                </a:lnTo>
                <a:lnTo>
                  <a:pt x="105960" y="53284"/>
                </a:lnTo>
                <a:lnTo>
                  <a:pt x="120428" y="53284"/>
                </a:lnTo>
                <a:lnTo>
                  <a:pt x="120428" y="19697"/>
                </a:lnTo>
                <a:close/>
              </a:path>
            </a:pathLst>
          </a:custGeom>
          <a:solidFill>
            <a:srgbClr val="26909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flipH="1">
            <a:off x="341286" y="2622767"/>
            <a:ext cx="977608" cy="411940"/>
          </a:xfrm>
          <a:custGeom>
            <a:avLst/>
            <a:gdLst/>
            <a:ahLst/>
            <a:cxnLst/>
            <a:rect l="l" t="t" r="r" b="b"/>
            <a:pathLst>
              <a:path w="44865" h="18905" extrusionOk="0">
                <a:moveTo>
                  <a:pt x="19378" y="0"/>
                </a:moveTo>
                <a:cubicBezTo>
                  <a:pt x="17350" y="0"/>
                  <a:pt x="15515" y="1302"/>
                  <a:pt x="14864" y="3281"/>
                </a:cubicBezTo>
                <a:lnTo>
                  <a:pt x="14834" y="3281"/>
                </a:lnTo>
                <a:cubicBezTo>
                  <a:pt x="13375" y="3281"/>
                  <a:pt x="12098" y="4284"/>
                  <a:pt x="11794" y="5713"/>
                </a:cubicBezTo>
                <a:cubicBezTo>
                  <a:pt x="11554" y="5675"/>
                  <a:pt x="11314" y="5656"/>
                  <a:pt x="11077" y="5656"/>
                </a:cubicBezTo>
                <a:cubicBezTo>
                  <a:pt x="9210" y="5656"/>
                  <a:pt x="7480" y="6790"/>
                  <a:pt x="6779" y="8570"/>
                </a:cubicBezTo>
                <a:cubicBezTo>
                  <a:pt x="4773" y="9117"/>
                  <a:pt x="3314" y="10849"/>
                  <a:pt x="3071" y="12916"/>
                </a:cubicBezTo>
                <a:cubicBezTo>
                  <a:pt x="1" y="14345"/>
                  <a:pt x="1034" y="18904"/>
                  <a:pt x="4408" y="18904"/>
                </a:cubicBezTo>
                <a:lnTo>
                  <a:pt x="40549" y="18904"/>
                </a:lnTo>
                <a:cubicBezTo>
                  <a:pt x="43649" y="18904"/>
                  <a:pt x="44865" y="14892"/>
                  <a:pt x="42312" y="13159"/>
                </a:cubicBezTo>
                <a:lnTo>
                  <a:pt x="42342" y="13159"/>
                </a:lnTo>
                <a:cubicBezTo>
                  <a:pt x="42160" y="10485"/>
                  <a:pt x="39941" y="8387"/>
                  <a:pt x="37236" y="8387"/>
                </a:cubicBezTo>
                <a:lnTo>
                  <a:pt x="36932" y="8387"/>
                </a:lnTo>
                <a:cubicBezTo>
                  <a:pt x="36445" y="7779"/>
                  <a:pt x="35777" y="7354"/>
                  <a:pt x="35047" y="7111"/>
                </a:cubicBezTo>
                <a:lnTo>
                  <a:pt x="35047" y="6928"/>
                </a:lnTo>
                <a:cubicBezTo>
                  <a:pt x="35047" y="5591"/>
                  <a:pt x="34014" y="4497"/>
                  <a:pt x="32707" y="4406"/>
                </a:cubicBezTo>
                <a:cubicBezTo>
                  <a:pt x="32051" y="2915"/>
                  <a:pt x="30738" y="2233"/>
                  <a:pt x="29427" y="2233"/>
                </a:cubicBezTo>
                <a:cubicBezTo>
                  <a:pt x="27637" y="2233"/>
                  <a:pt x="25851" y="3502"/>
                  <a:pt x="25746" y="5713"/>
                </a:cubicBezTo>
                <a:cubicBezTo>
                  <a:pt x="25412" y="5439"/>
                  <a:pt x="24986" y="5317"/>
                  <a:pt x="24561" y="5317"/>
                </a:cubicBezTo>
                <a:cubicBezTo>
                  <a:pt x="24409" y="5317"/>
                  <a:pt x="24257" y="5348"/>
                  <a:pt x="24105" y="5378"/>
                </a:cubicBezTo>
                <a:cubicBezTo>
                  <a:pt x="24105" y="5165"/>
                  <a:pt x="24135" y="4953"/>
                  <a:pt x="24135" y="4740"/>
                </a:cubicBezTo>
                <a:cubicBezTo>
                  <a:pt x="24135" y="2399"/>
                  <a:pt x="22433" y="424"/>
                  <a:pt x="20123" y="59"/>
                </a:cubicBezTo>
                <a:cubicBezTo>
                  <a:pt x="19873" y="19"/>
                  <a:pt x="19624" y="0"/>
                  <a:pt x="19378"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a:off x="0" y="0"/>
            <a:ext cx="9144000" cy="4460192"/>
          </a:xfrm>
          <a:custGeom>
            <a:avLst/>
            <a:gdLst/>
            <a:ahLst/>
            <a:cxnLst/>
            <a:rect l="l" t="t" r="r" b="b"/>
            <a:pathLst>
              <a:path w="285750" h="139381" extrusionOk="0">
                <a:moveTo>
                  <a:pt x="0" y="0"/>
                </a:moveTo>
                <a:lnTo>
                  <a:pt x="0" y="91630"/>
                </a:lnTo>
                <a:cubicBezTo>
                  <a:pt x="6060" y="85225"/>
                  <a:pt x="15740" y="77129"/>
                  <a:pt x="28468" y="75950"/>
                </a:cubicBezTo>
                <a:cubicBezTo>
                  <a:pt x="29461" y="75858"/>
                  <a:pt x="30436" y="75813"/>
                  <a:pt x="31396" y="75813"/>
                </a:cubicBezTo>
                <a:cubicBezTo>
                  <a:pt x="48313" y="75813"/>
                  <a:pt x="60680" y="89793"/>
                  <a:pt x="88261" y="106715"/>
                </a:cubicBezTo>
                <a:cubicBezTo>
                  <a:pt x="105692" y="117419"/>
                  <a:pt x="125206" y="127801"/>
                  <a:pt x="136672" y="132635"/>
                </a:cubicBezTo>
                <a:cubicBezTo>
                  <a:pt x="148144" y="137475"/>
                  <a:pt x="161485" y="139380"/>
                  <a:pt x="175381" y="139380"/>
                </a:cubicBezTo>
                <a:cubicBezTo>
                  <a:pt x="226775" y="139380"/>
                  <a:pt x="285750" y="113323"/>
                  <a:pt x="285750" y="113323"/>
                </a:cubicBezTo>
                <a:lnTo>
                  <a:pt x="285750" y="0"/>
                </a:lnTo>
                <a:close/>
              </a:path>
            </a:pathLst>
          </a:custGeom>
          <a:solidFill>
            <a:srgbClr val="FFFFFF"/>
          </a:solidFill>
          <a:ln>
            <a:noFill/>
          </a:ln>
          <a:effectLst>
            <a:outerShdw blurRad="428625"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rot="1208811" flipH="1">
            <a:off x="5310568" y="3898182"/>
            <a:ext cx="712621" cy="1345480"/>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rot="716720">
            <a:off x="-846484" y="4201404"/>
            <a:ext cx="6976722" cy="2030356"/>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flipH="1">
            <a:off x="2857568" y="3626116"/>
            <a:ext cx="870804" cy="1348257"/>
          </a:xfrm>
          <a:custGeom>
            <a:avLst/>
            <a:gdLst/>
            <a:ahLst/>
            <a:cxnLst/>
            <a:rect l="l" t="t" r="r" b="b"/>
            <a:pathLst>
              <a:path w="76689" h="113014" extrusionOk="0">
                <a:moveTo>
                  <a:pt x="32269" y="0"/>
                </a:moveTo>
                <a:cubicBezTo>
                  <a:pt x="32253" y="0"/>
                  <a:pt x="32236" y="1"/>
                  <a:pt x="32219" y="3"/>
                </a:cubicBezTo>
                <a:cubicBezTo>
                  <a:pt x="30487" y="185"/>
                  <a:pt x="30153" y="9790"/>
                  <a:pt x="31460" y="21401"/>
                </a:cubicBezTo>
                <a:cubicBezTo>
                  <a:pt x="32341" y="29395"/>
                  <a:pt x="33800" y="36295"/>
                  <a:pt x="35198" y="39730"/>
                </a:cubicBezTo>
                <a:cubicBezTo>
                  <a:pt x="34013" y="40368"/>
                  <a:pt x="33374" y="41736"/>
                  <a:pt x="33648" y="43043"/>
                </a:cubicBezTo>
                <a:cubicBezTo>
                  <a:pt x="30061" y="44167"/>
                  <a:pt x="23861" y="47329"/>
                  <a:pt x="17143" y="51554"/>
                </a:cubicBezTo>
                <a:cubicBezTo>
                  <a:pt x="7265" y="57815"/>
                  <a:pt x="0" y="64046"/>
                  <a:pt x="912" y="65536"/>
                </a:cubicBezTo>
                <a:cubicBezTo>
                  <a:pt x="1046" y="65744"/>
                  <a:pt x="1340" y="65844"/>
                  <a:pt x="1773" y="65844"/>
                </a:cubicBezTo>
                <a:cubicBezTo>
                  <a:pt x="4376" y="65844"/>
                  <a:pt x="12018" y="62241"/>
                  <a:pt x="20487" y="56873"/>
                </a:cubicBezTo>
                <a:cubicBezTo>
                  <a:pt x="27447" y="52496"/>
                  <a:pt x="33101" y="48089"/>
                  <a:pt x="35533" y="45353"/>
                </a:cubicBezTo>
                <a:cubicBezTo>
                  <a:pt x="35806" y="45474"/>
                  <a:pt x="36080" y="45535"/>
                  <a:pt x="36384" y="45566"/>
                </a:cubicBezTo>
                <a:lnTo>
                  <a:pt x="33374" y="113013"/>
                </a:lnTo>
                <a:lnTo>
                  <a:pt x="40031" y="113013"/>
                </a:lnTo>
                <a:lnTo>
                  <a:pt x="37052" y="45566"/>
                </a:lnTo>
                <a:cubicBezTo>
                  <a:pt x="37660" y="45505"/>
                  <a:pt x="38238" y="45262"/>
                  <a:pt x="38694" y="44867"/>
                </a:cubicBezTo>
                <a:cubicBezTo>
                  <a:pt x="41521" y="47177"/>
                  <a:pt x="47782" y="50672"/>
                  <a:pt x="55320" y="53985"/>
                </a:cubicBezTo>
                <a:cubicBezTo>
                  <a:pt x="63863" y="57688"/>
                  <a:pt x="71462" y="60023"/>
                  <a:pt x="74557" y="60023"/>
                </a:cubicBezTo>
                <a:cubicBezTo>
                  <a:pt x="75350" y="60023"/>
                  <a:pt x="75847" y="59870"/>
                  <a:pt x="75989" y="59548"/>
                </a:cubicBezTo>
                <a:cubicBezTo>
                  <a:pt x="76688" y="57937"/>
                  <a:pt x="68573" y="52861"/>
                  <a:pt x="57843" y="48180"/>
                </a:cubicBezTo>
                <a:cubicBezTo>
                  <a:pt x="50275" y="44897"/>
                  <a:pt x="43435" y="42678"/>
                  <a:pt x="39818" y="42222"/>
                </a:cubicBezTo>
                <a:cubicBezTo>
                  <a:pt x="39758" y="41158"/>
                  <a:pt x="39089" y="40186"/>
                  <a:pt x="38147" y="39699"/>
                </a:cubicBezTo>
                <a:cubicBezTo>
                  <a:pt x="38755" y="36113"/>
                  <a:pt x="38663" y="28909"/>
                  <a:pt x="37721" y="20702"/>
                </a:cubicBezTo>
                <a:cubicBezTo>
                  <a:pt x="36427" y="9174"/>
                  <a:pt x="33970" y="0"/>
                  <a:pt x="32269"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p:nvPr/>
        </p:nvSpPr>
        <p:spPr>
          <a:xfrm rot="-343340">
            <a:off x="-137132" y="4159928"/>
            <a:ext cx="10944102" cy="3193053"/>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flipH="1">
            <a:off x="3562693" y="3896803"/>
            <a:ext cx="870804" cy="1348257"/>
          </a:xfrm>
          <a:custGeom>
            <a:avLst/>
            <a:gdLst/>
            <a:ahLst/>
            <a:cxnLst/>
            <a:rect l="l" t="t" r="r" b="b"/>
            <a:pathLst>
              <a:path w="76689" h="113014" extrusionOk="0">
                <a:moveTo>
                  <a:pt x="32269" y="0"/>
                </a:moveTo>
                <a:cubicBezTo>
                  <a:pt x="32253" y="0"/>
                  <a:pt x="32236" y="1"/>
                  <a:pt x="32219" y="3"/>
                </a:cubicBezTo>
                <a:cubicBezTo>
                  <a:pt x="30487" y="185"/>
                  <a:pt x="30153" y="9790"/>
                  <a:pt x="31460" y="21401"/>
                </a:cubicBezTo>
                <a:cubicBezTo>
                  <a:pt x="32341" y="29395"/>
                  <a:pt x="33800" y="36295"/>
                  <a:pt x="35198" y="39730"/>
                </a:cubicBezTo>
                <a:cubicBezTo>
                  <a:pt x="34013" y="40368"/>
                  <a:pt x="33374" y="41736"/>
                  <a:pt x="33648" y="43043"/>
                </a:cubicBezTo>
                <a:cubicBezTo>
                  <a:pt x="30061" y="44167"/>
                  <a:pt x="23861" y="47329"/>
                  <a:pt x="17143" y="51554"/>
                </a:cubicBezTo>
                <a:cubicBezTo>
                  <a:pt x="7265" y="57815"/>
                  <a:pt x="0" y="64046"/>
                  <a:pt x="912" y="65536"/>
                </a:cubicBezTo>
                <a:cubicBezTo>
                  <a:pt x="1046" y="65744"/>
                  <a:pt x="1340" y="65844"/>
                  <a:pt x="1773" y="65844"/>
                </a:cubicBezTo>
                <a:cubicBezTo>
                  <a:pt x="4376" y="65844"/>
                  <a:pt x="12018" y="62241"/>
                  <a:pt x="20487" y="56873"/>
                </a:cubicBezTo>
                <a:cubicBezTo>
                  <a:pt x="27447" y="52496"/>
                  <a:pt x="33101" y="48089"/>
                  <a:pt x="35533" y="45353"/>
                </a:cubicBezTo>
                <a:cubicBezTo>
                  <a:pt x="35806" y="45474"/>
                  <a:pt x="36080" y="45535"/>
                  <a:pt x="36384" y="45566"/>
                </a:cubicBezTo>
                <a:lnTo>
                  <a:pt x="33374" y="113013"/>
                </a:lnTo>
                <a:lnTo>
                  <a:pt x="40031" y="113013"/>
                </a:lnTo>
                <a:lnTo>
                  <a:pt x="37052" y="45566"/>
                </a:lnTo>
                <a:cubicBezTo>
                  <a:pt x="37660" y="45505"/>
                  <a:pt x="38238" y="45262"/>
                  <a:pt x="38694" y="44867"/>
                </a:cubicBezTo>
                <a:cubicBezTo>
                  <a:pt x="41521" y="47177"/>
                  <a:pt x="47782" y="50672"/>
                  <a:pt x="55320" y="53985"/>
                </a:cubicBezTo>
                <a:cubicBezTo>
                  <a:pt x="63863" y="57688"/>
                  <a:pt x="71462" y="60023"/>
                  <a:pt x="74557" y="60023"/>
                </a:cubicBezTo>
                <a:cubicBezTo>
                  <a:pt x="75350" y="60023"/>
                  <a:pt x="75847" y="59870"/>
                  <a:pt x="75989" y="59548"/>
                </a:cubicBezTo>
                <a:cubicBezTo>
                  <a:pt x="76688" y="57937"/>
                  <a:pt x="68573" y="52861"/>
                  <a:pt x="57843" y="48180"/>
                </a:cubicBezTo>
                <a:cubicBezTo>
                  <a:pt x="50275" y="44897"/>
                  <a:pt x="43435" y="42678"/>
                  <a:pt x="39818" y="42222"/>
                </a:cubicBezTo>
                <a:cubicBezTo>
                  <a:pt x="39758" y="41158"/>
                  <a:pt x="39089" y="40186"/>
                  <a:pt x="38147" y="39699"/>
                </a:cubicBezTo>
                <a:cubicBezTo>
                  <a:pt x="38755" y="36113"/>
                  <a:pt x="38663" y="28909"/>
                  <a:pt x="37721" y="20702"/>
                </a:cubicBezTo>
                <a:cubicBezTo>
                  <a:pt x="36427" y="9174"/>
                  <a:pt x="33970" y="0"/>
                  <a:pt x="32269"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rot="-9289321" flipH="1">
            <a:off x="1794497" y="4459742"/>
            <a:ext cx="4407208" cy="2091321"/>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flipH="1">
            <a:off x="2045684" y="2968654"/>
            <a:ext cx="1192368" cy="532733"/>
          </a:xfrm>
          <a:custGeom>
            <a:avLst/>
            <a:gdLst/>
            <a:ahLst/>
            <a:cxnLst/>
            <a:rect l="l" t="t" r="r" b="b"/>
            <a:pathLst>
              <a:path w="52251" h="23345" extrusionOk="0">
                <a:moveTo>
                  <a:pt x="52251" y="18694"/>
                </a:moveTo>
                <a:cubicBezTo>
                  <a:pt x="52251" y="15837"/>
                  <a:pt x="49363" y="13892"/>
                  <a:pt x="46719" y="14956"/>
                </a:cubicBezTo>
                <a:cubicBezTo>
                  <a:pt x="46445" y="14712"/>
                  <a:pt x="46141" y="14500"/>
                  <a:pt x="45807" y="14348"/>
                </a:cubicBezTo>
                <a:cubicBezTo>
                  <a:pt x="46749" y="12433"/>
                  <a:pt x="45716" y="10123"/>
                  <a:pt x="43649" y="9606"/>
                </a:cubicBezTo>
                <a:cubicBezTo>
                  <a:pt x="42463" y="5776"/>
                  <a:pt x="38907" y="3192"/>
                  <a:pt x="34925" y="3192"/>
                </a:cubicBezTo>
                <a:cubicBezTo>
                  <a:pt x="34044" y="3192"/>
                  <a:pt x="33193" y="3314"/>
                  <a:pt x="32372" y="3557"/>
                </a:cubicBezTo>
                <a:cubicBezTo>
                  <a:pt x="31612" y="1"/>
                  <a:pt x="26414" y="457"/>
                  <a:pt x="26262" y="4074"/>
                </a:cubicBezTo>
                <a:cubicBezTo>
                  <a:pt x="22311" y="2463"/>
                  <a:pt x="17964" y="5259"/>
                  <a:pt x="17782" y="9545"/>
                </a:cubicBezTo>
                <a:cubicBezTo>
                  <a:pt x="16475" y="10031"/>
                  <a:pt x="15350" y="10943"/>
                  <a:pt x="14621" y="12159"/>
                </a:cubicBezTo>
                <a:cubicBezTo>
                  <a:pt x="14165" y="12007"/>
                  <a:pt x="13648" y="11946"/>
                  <a:pt x="13162" y="11946"/>
                </a:cubicBezTo>
                <a:cubicBezTo>
                  <a:pt x="12159" y="11946"/>
                  <a:pt x="11186" y="12220"/>
                  <a:pt x="10335" y="12767"/>
                </a:cubicBezTo>
                <a:cubicBezTo>
                  <a:pt x="7204" y="10031"/>
                  <a:pt x="2280" y="11490"/>
                  <a:pt x="1125" y="15503"/>
                </a:cubicBezTo>
                <a:cubicBezTo>
                  <a:pt x="0" y="19515"/>
                  <a:pt x="3435" y="23345"/>
                  <a:pt x="7539" y="22646"/>
                </a:cubicBezTo>
                <a:cubicBezTo>
                  <a:pt x="7721" y="22706"/>
                  <a:pt x="7903" y="22737"/>
                  <a:pt x="8086" y="22737"/>
                </a:cubicBezTo>
                <a:lnTo>
                  <a:pt x="48573" y="22737"/>
                </a:lnTo>
                <a:cubicBezTo>
                  <a:pt x="48816" y="22737"/>
                  <a:pt x="49059" y="22676"/>
                  <a:pt x="49272" y="22585"/>
                </a:cubicBezTo>
                <a:cubicBezTo>
                  <a:pt x="51035" y="22099"/>
                  <a:pt x="52251" y="20518"/>
                  <a:pt x="52251" y="18694"/>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CUSTOM_5">
    <p:spTree>
      <p:nvGrpSpPr>
        <p:cNvPr id="1" name="Shape 328"/>
        <p:cNvGrpSpPr/>
        <p:nvPr/>
      </p:nvGrpSpPr>
      <p:grpSpPr>
        <a:xfrm>
          <a:off x="0" y="0"/>
          <a:ext cx="0" cy="0"/>
          <a:chOff x="0" y="0"/>
          <a:chExt cx="0" cy="0"/>
        </a:xfrm>
      </p:grpSpPr>
      <p:sp>
        <p:nvSpPr>
          <p:cNvPr id="329" name="Google Shape;329;p17"/>
          <p:cNvSpPr/>
          <p:nvPr/>
        </p:nvSpPr>
        <p:spPr>
          <a:xfrm rot="916998" flipH="1">
            <a:off x="8189498" y="1282890"/>
            <a:ext cx="1003593" cy="1894857"/>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rot="10800000">
            <a:off x="0" y="0"/>
            <a:ext cx="9144000" cy="5143520"/>
          </a:xfrm>
          <a:custGeom>
            <a:avLst/>
            <a:gdLst/>
            <a:ahLst/>
            <a:cxnLst/>
            <a:rect l="l" t="t" r="r" b="b"/>
            <a:pathLst>
              <a:path w="285750" h="160735" extrusionOk="0">
                <a:moveTo>
                  <a:pt x="0" y="0"/>
                </a:moveTo>
                <a:cubicBezTo>
                  <a:pt x="0" y="3131"/>
                  <a:pt x="24" y="27075"/>
                  <a:pt x="24" y="54150"/>
                </a:cubicBezTo>
                <a:lnTo>
                  <a:pt x="24" y="94178"/>
                </a:lnTo>
                <a:cubicBezTo>
                  <a:pt x="5715" y="94690"/>
                  <a:pt x="11275" y="96202"/>
                  <a:pt x="16443" y="98655"/>
                </a:cubicBezTo>
                <a:cubicBezTo>
                  <a:pt x="22515" y="101560"/>
                  <a:pt x="26420" y="105001"/>
                  <a:pt x="28682" y="107013"/>
                </a:cubicBezTo>
                <a:cubicBezTo>
                  <a:pt x="31933" y="109930"/>
                  <a:pt x="40505" y="121694"/>
                  <a:pt x="40505" y="121694"/>
                </a:cubicBezTo>
                <a:cubicBezTo>
                  <a:pt x="41148" y="122741"/>
                  <a:pt x="41850" y="123825"/>
                  <a:pt x="42612" y="124908"/>
                </a:cubicBezTo>
                <a:cubicBezTo>
                  <a:pt x="44672" y="127825"/>
                  <a:pt x="46958" y="130576"/>
                  <a:pt x="49470" y="133112"/>
                </a:cubicBezTo>
                <a:cubicBezTo>
                  <a:pt x="51304" y="134695"/>
                  <a:pt x="53269" y="136136"/>
                  <a:pt x="55340" y="137398"/>
                </a:cubicBezTo>
                <a:cubicBezTo>
                  <a:pt x="59186" y="139743"/>
                  <a:pt x="61865" y="140112"/>
                  <a:pt x="63746" y="141470"/>
                </a:cubicBezTo>
                <a:cubicBezTo>
                  <a:pt x="66449" y="143422"/>
                  <a:pt x="71426" y="147018"/>
                  <a:pt x="73735" y="153090"/>
                </a:cubicBezTo>
                <a:cubicBezTo>
                  <a:pt x="73735" y="153090"/>
                  <a:pt x="73866" y="153447"/>
                  <a:pt x="76176" y="160734"/>
                </a:cubicBezTo>
                <a:lnTo>
                  <a:pt x="285750" y="160734"/>
                </a:lnTo>
                <a:lnTo>
                  <a:pt x="285750" y="0"/>
                </a:lnTo>
                <a:close/>
              </a:path>
            </a:pathLst>
          </a:custGeom>
          <a:solidFill>
            <a:srgbClr val="FFFFFF"/>
          </a:solidFill>
          <a:ln>
            <a:noFill/>
          </a:ln>
          <a:effectLst>
            <a:outerShdw blurRad="442913" algn="bl" rotWithShape="0">
              <a:schemeClr val="dk1">
                <a:alpha val="2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a:off x="6316367" y="-90539"/>
            <a:ext cx="703861" cy="294783"/>
          </a:xfrm>
          <a:custGeom>
            <a:avLst/>
            <a:gdLst/>
            <a:ahLst/>
            <a:cxnLst/>
            <a:rect l="l" t="t" r="r" b="b"/>
            <a:pathLst>
              <a:path w="41735" h="17479" extrusionOk="0">
                <a:moveTo>
                  <a:pt x="39150" y="12250"/>
                </a:moveTo>
                <a:cubicBezTo>
                  <a:pt x="38968" y="10427"/>
                  <a:pt x="37479" y="8968"/>
                  <a:pt x="35624" y="8876"/>
                </a:cubicBezTo>
                <a:cubicBezTo>
                  <a:pt x="34348" y="3010"/>
                  <a:pt x="26293" y="2220"/>
                  <a:pt x="23922" y="7752"/>
                </a:cubicBezTo>
                <a:cubicBezTo>
                  <a:pt x="23010" y="6901"/>
                  <a:pt x="21825" y="6414"/>
                  <a:pt x="20579" y="6445"/>
                </a:cubicBezTo>
                <a:cubicBezTo>
                  <a:pt x="20366" y="6414"/>
                  <a:pt x="20123" y="6445"/>
                  <a:pt x="19910" y="6475"/>
                </a:cubicBezTo>
                <a:cubicBezTo>
                  <a:pt x="19272" y="2676"/>
                  <a:pt x="15806" y="1"/>
                  <a:pt x="11946" y="305"/>
                </a:cubicBezTo>
                <a:cubicBezTo>
                  <a:pt x="8116" y="639"/>
                  <a:pt x="5138" y="3861"/>
                  <a:pt x="5168" y="7752"/>
                </a:cubicBezTo>
                <a:cubicBezTo>
                  <a:pt x="5168" y="8147"/>
                  <a:pt x="5198" y="8572"/>
                  <a:pt x="5259" y="8998"/>
                </a:cubicBezTo>
                <a:cubicBezTo>
                  <a:pt x="3739" y="9363"/>
                  <a:pt x="2584" y="10700"/>
                  <a:pt x="2463" y="12281"/>
                </a:cubicBezTo>
                <a:cubicBezTo>
                  <a:pt x="1065" y="12372"/>
                  <a:pt x="1" y="13557"/>
                  <a:pt x="31" y="14956"/>
                </a:cubicBezTo>
                <a:cubicBezTo>
                  <a:pt x="92" y="16384"/>
                  <a:pt x="1247" y="17478"/>
                  <a:pt x="2645" y="17478"/>
                </a:cubicBezTo>
                <a:lnTo>
                  <a:pt x="39120" y="17478"/>
                </a:lnTo>
                <a:cubicBezTo>
                  <a:pt x="40579" y="17478"/>
                  <a:pt x="41734" y="16293"/>
                  <a:pt x="41734" y="14864"/>
                </a:cubicBezTo>
                <a:cubicBezTo>
                  <a:pt x="41734" y="13436"/>
                  <a:pt x="40579" y="12250"/>
                  <a:pt x="39120" y="1225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17"/>
          <p:cNvGrpSpPr/>
          <p:nvPr/>
        </p:nvGrpSpPr>
        <p:grpSpPr>
          <a:xfrm>
            <a:off x="8136000" y="152407"/>
            <a:ext cx="855710" cy="901134"/>
            <a:chOff x="6552528" y="1639799"/>
            <a:chExt cx="559800" cy="589516"/>
          </a:xfrm>
        </p:grpSpPr>
        <p:sp>
          <p:nvSpPr>
            <p:cNvPr id="333" name="Google Shape;333;p17"/>
            <p:cNvSpPr/>
            <p:nvPr/>
          </p:nvSpPr>
          <p:spPr>
            <a:xfrm>
              <a:off x="6552528" y="1639799"/>
              <a:ext cx="559800" cy="589516"/>
            </a:xfrm>
            <a:custGeom>
              <a:avLst/>
              <a:gdLst/>
              <a:ahLst/>
              <a:cxnLst/>
              <a:rect l="l" t="t" r="r" b="b"/>
              <a:pathLst>
                <a:path w="33193" h="34955" extrusionOk="0">
                  <a:moveTo>
                    <a:pt x="16597" y="0"/>
                  </a:moveTo>
                  <a:cubicBezTo>
                    <a:pt x="18846" y="7173"/>
                    <a:pt x="21490" y="7265"/>
                    <a:pt x="26840" y="3344"/>
                  </a:cubicBezTo>
                  <a:cubicBezTo>
                    <a:pt x="24439" y="10486"/>
                    <a:pt x="26567" y="12067"/>
                    <a:pt x="33193" y="12067"/>
                  </a:cubicBezTo>
                  <a:cubicBezTo>
                    <a:pt x="27083" y="16444"/>
                    <a:pt x="27813" y="18967"/>
                    <a:pt x="33193" y="22888"/>
                  </a:cubicBezTo>
                  <a:cubicBezTo>
                    <a:pt x="25655" y="22797"/>
                    <a:pt x="24804" y="25289"/>
                    <a:pt x="26840" y="31611"/>
                  </a:cubicBezTo>
                  <a:cubicBezTo>
                    <a:pt x="20822" y="27113"/>
                    <a:pt x="18633" y="28602"/>
                    <a:pt x="16597" y="34955"/>
                  </a:cubicBezTo>
                  <a:cubicBezTo>
                    <a:pt x="14347" y="27782"/>
                    <a:pt x="11703" y="27690"/>
                    <a:pt x="6323" y="31611"/>
                  </a:cubicBezTo>
                  <a:cubicBezTo>
                    <a:pt x="8724" y="24468"/>
                    <a:pt x="6627" y="22888"/>
                    <a:pt x="1" y="22888"/>
                  </a:cubicBezTo>
                  <a:cubicBezTo>
                    <a:pt x="6110" y="18511"/>
                    <a:pt x="5381" y="15988"/>
                    <a:pt x="1" y="12067"/>
                  </a:cubicBezTo>
                  <a:cubicBezTo>
                    <a:pt x="7508" y="12158"/>
                    <a:pt x="8390" y="9666"/>
                    <a:pt x="6323" y="3344"/>
                  </a:cubicBezTo>
                  <a:cubicBezTo>
                    <a:pt x="12372" y="7842"/>
                    <a:pt x="14530" y="6353"/>
                    <a:pt x="16597" y="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6663769" y="1765898"/>
              <a:ext cx="337317" cy="337317"/>
            </a:xfrm>
            <a:custGeom>
              <a:avLst/>
              <a:gdLst/>
              <a:ahLst/>
              <a:cxnLst/>
              <a:rect l="l" t="t" r="r" b="b"/>
              <a:pathLst>
                <a:path w="20001" h="20001" extrusionOk="0">
                  <a:moveTo>
                    <a:pt x="20001" y="10000"/>
                  </a:moveTo>
                  <a:cubicBezTo>
                    <a:pt x="20001" y="15532"/>
                    <a:pt x="15533" y="20001"/>
                    <a:pt x="10001" y="20001"/>
                  </a:cubicBezTo>
                  <a:cubicBezTo>
                    <a:pt x="4469" y="20001"/>
                    <a:pt x="1" y="15532"/>
                    <a:pt x="1" y="10000"/>
                  </a:cubicBezTo>
                  <a:cubicBezTo>
                    <a:pt x="1" y="4468"/>
                    <a:pt x="4469" y="0"/>
                    <a:pt x="10001" y="0"/>
                  </a:cubicBezTo>
                  <a:cubicBezTo>
                    <a:pt x="15533" y="0"/>
                    <a:pt x="20001" y="4468"/>
                    <a:pt x="20001" y="1000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6721178" y="1823307"/>
              <a:ext cx="222500" cy="222500"/>
            </a:xfrm>
            <a:custGeom>
              <a:avLst/>
              <a:gdLst/>
              <a:ahLst/>
              <a:cxnLst/>
              <a:rect l="l" t="t" r="r" b="b"/>
              <a:pathLst>
                <a:path w="13193" h="13193" extrusionOk="0">
                  <a:moveTo>
                    <a:pt x="13193" y="6596"/>
                  </a:moveTo>
                  <a:cubicBezTo>
                    <a:pt x="13193" y="10244"/>
                    <a:pt x="10244" y="13192"/>
                    <a:pt x="6597" y="13192"/>
                  </a:cubicBezTo>
                  <a:cubicBezTo>
                    <a:pt x="2949" y="13192"/>
                    <a:pt x="1" y="10244"/>
                    <a:pt x="1" y="6596"/>
                  </a:cubicBezTo>
                  <a:cubicBezTo>
                    <a:pt x="1" y="2949"/>
                    <a:pt x="2949" y="1"/>
                    <a:pt x="6597" y="1"/>
                  </a:cubicBezTo>
                  <a:cubicBezTo>
                    <a:pt x="10244" y="1"/>
                    <a:pt x="13193" y="2949"/>
                    <a:pt x="13193" y="6596"/>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 name="Google Shape;336;p17"/>
          <p:cNvSpPr/>
          <p:nvPr/>
        </p:nvSpPr>
        <p:spPr>
          <a:xfrm>
            <a:off x="6889624" y="336688"/>
            <a:ext cx="957023" cy="410174"/>
          </a:xfrm>
          <a:custGeom>
            <a:avLst/>
            <a:gdLst/>
            <a:ahLst/>
            <a:cxnLst/>
            <a:rect l="l" t="t" r="r" b="b"/>
            <a:pathLst>
              <a:path w="38512" h="16506" extrusionOk="0">
                <a:moveTo>
                  <a:pt x="36293" y="11551"/>
                </a:moveTo>
                <a:cubicBezTo>
                  <a:pt x="36141" y="9241"/>
                  <a:pt x="34226" y="7447"/>
                  <a:pt x="31885" y="7447"/>
                </a:cubicBezTo>
                <a:lnTo>
                  <a:pt x="31642" y="7447"/>
                </a:lnTo>
                <a:cubicBezTo>
                  <a:pt x="31217" y="6930"/>
                  <a:pt x="30670" y="6566"/>
                  <a:pt x="30031" y="6353"/>
                </a:cubicBezTo>
                <a:lnTo>
                  <a:pt x="30031" y="6201"/>
                </a:lnTo>
                <a:cubicBezTo>
                  <a:pt x="30031" y="5076"/>
                  <a:pt x="29150" y="4104"/>
                  <a:pt x="28025" y="4012"/>
                </a:cubicBezTo>
                <a:cubicBezTo>
                  <a:pt x="26688" y="1003"/>
                  <a:pt x="22189" y="1854"/>
                  <a:pt x="22068" y="5168"/>
                </a:cubicBezTo>
                <a:cubicBezTo>
                  <a:pt x="21642" y="4864"/>
                  <a:pt x="21125" y="4772"/>
                  <a:pt x="20639" y="4894"/>
                </a:cubicBezTo>
                <a:cubicBezTo>
                  <a:pt x="20669" y="4712"/>
                  <a:pt x="20669" y="4529"/>
                  <a:pt x="20669" y="4347"/>
                </a:cubicBezTo>
                <a:cubicBezTo>
                  <a:pt x="20669" y="2341"/>
                  <a:pt x="19210" y="639"/>
                  <a:pt x="17235" y="304"/>
                </a:cubicBezTo>
                <a:cubicBezTo>
                  <a:pt x="15259" y="0"/>
                  <a:pt x="13344" y="1186"/>
                  <a:pt x="12736" y="3101"/>
                </a:cubicBezTo>
                <a:lnTo>
                  <a:pt x="12706" y="3101"/>
                </a:lnTo>
                <a:cubicBezTo>
                  <a:pt x="11460" y="3101"/>
                  <a:pt x="10365" y="3952"/>
                  <a:pt x="10092" y="5168"/>
                </a:cubicBezTo>
                <a:cubicBezTo>
                  <a:pt x="9909" y="5137"/>
                  <a:pt x="9697" y="5137"/>
                  <a:pt x="9514" y="5137"/>
                </a:cubicBezTo>
                <a:cubicBezTo>
                  <a:pt x="7873" y="5137"/>
                  <a:pt x="6414" y="6110"/>
                  <a:pt x="5806" y="7599"/>
                </a:cubicBezTo>
                <a:cubicBezTo>
                  <a:pt x="4073" y="8086"/>
                  <a:pt x="2827" y="9575"/>
                  <a:pt x="2614" y="11338"/>
                </a:cubicBezTo>
                <a:cubicBezTo>
                  <a:pt x="0" y="12554"/>
                  <a:pt x="882" y="16475"/>
                  <a:pt x="3769" y="16505"/>
                </a:cubicBezTo>
                <a:lnTo>
                  <a:pt x="34773" y="16505"/>
                </a:lnTo>
                <a:cubicBezTo>
                  <a:pt x="37448" y="16505"/>
                  <a:pt x="38512" y="13040"/>
                  <a:pt x="36293" y="11551"/>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7"/>
          <p:cNvSpPr/>
          <p:nvPr/>
        </p:nvSpPr>
        <p:spPr>
          <a:xfrm>
            <a:off x="8102605" y="650603"/>
            <a:ext cx="1100239" cy="460790"/>
          </a:xfrm>
          <a:custGeom>
            <a:avLst/>
            <a:gdLst/>
            <a:ahLst/>
            <a:cxnLst/>
            <a:rect l="l" t="t" r="r" b="b"/>
            <a:pathLst>
              <a:path w="41735" h="17479" extrusionOk="0">
                <a:moveTo>
                  <a:pt x="39150" y="12250"/>
                </a:moveTo>
                <a:cubicBezTo>
                  <a:pt x="38968" y="10427"/>
                  <a:pt x="37479" y="8968"/>
                  <a:pt x="35624" y="8876"/>
                </a:cubicBezTo>
                <a:cubicBezTo>
                  <a:pt x="34348" y="3010"/>
                  <a:pt x="26293" y="2220"/>
                  <a:pt x="23922" y="7752"/>
                </a:cubicBezTo>
                <a:cubicBezTo>
                  <a:pt x="23010" y="6901"/>
                  <a:pt x="21825" y="6414"/>
                  <a:pt x="20579" y="6445"/>
                </a:cubicBezTo>
                <a:cubicBezTo>
                  <a:pt x="20366" y="6414"/>
                  <a:pt x="20123" y="6445"/>
                  <a:pt x="19910" y="6475"/>
                </a:cubicBezTo>
                <a:cubicBezTo>
                  <a:pt x="19272" y="2676"/>
                  <a:pt x="15806" y="1"/>
                  <a:pt x="11946" y="305"/>
                </a:cubicBezTo>
                <a:cubicBezTo>
                  <a:pt x="8116" y="639"/>
                  <a:pt x="5138" y="3861"/>
                  <a:pt x="5168" y="7752"/>
                </a:cubicBezTo>
                <a:cubicBezTo>
                  <a:pt x="5168" y="8147"/>
                  <a:pt x="5198" y="8572"/>
                  <a:pt x="5259" y="8998"/>
                </a:cubicBezTo>
                <a:cubicBezTo>
                  <a:pt x="3739" y="9363"/>
                  <a:pt x="2584" y="10700"/>
                  <a:pt x="2463" y="12281"/>
                </a:cubicBezTo>
                <a:cubicBezTo>
                  <a:pt x="1065" y="12372"/>
                  <a:pt x="1" y="13557"/>
                  <a:pt x="31" y="14956"/>
                </a:cubicBezTo>
                <a:cubicBezTo>
                  <a:pt x="92" y="16384"/>
                  <a:pt x="1247" y="17478"/>
                  <a:pt x="2645" y="17478"/>
                </a:cubicBezTo>
                <a:lnTo>
                  <a:pt x="39120" y="17478"/>
                </a:lnTo>
                <a:cubicBezTo>
                  <a:pt x="40579" y="17478"/>
                  <a:pt x="41734" y="16293"/>
                  <a:pt x="41734" y="14864"/>
                </a:cubicBezTo>
                <a:cubicBezTo>
                  <a:pt x="41734" y="13436"/>
                  <a:pt x="40579" y="12250"/>
                  <a:pt x="39120" y="1225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7"/>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CUSTOM_6">
    <p:spTree>
      <p:nvGrpSpPr>
        <p:cNvPr id="1" name="Shape 339"/>
        <p:cNvGrpSpPr/>
        <p:nvPr/>
      </p:nvGrpSpPr>
      <p:grpSpPr>
        <a:xfrm>
          <a:off x="0" y="0"/>
          <a:ext cx="0" cy="0"/>
          <a:chOff x="0" y="0"/>
          <a:chExt cx="0" cy="0"/>
        </a:xfrm>
      </p:grpSpPr>
      <p:sp>
        <p:nvSpPr>
          <p:cNvPr id="340" name="Google Shape;340;p18"/>
          <p:cNvSpPr/>
          <p:nvPr/>
        </p:nvSpPr>
        <p:spPr>
          <a:xfrm flipH="1">
            <a:off x="0" y="0"/>
            <a:ext cx="9144000" cy="4795456"/>
          </a:xfrm>
          <a:custGeom>
            <a:avLst/>
            <a:gdLst/>
            <a:ahLst/>
            <a:cxnLst/>
            <a:rect l="l" t="t" r="r" b="b"/>
            <a:pathLst>
              <a:path w="285750" h="149858" extrusionOk="0">
                <a:moveTo>
                  <a:pt x="0" y="0"/>
                </a:moveTo>
                <a:lnTo>
                  <a:pt x="0" y="131314"/>
                </a:lnTo>
                <a:cubicBezTo>
                  <a:pt x="3786" y="135612"/>
                  <a:pt x="9787" y="141244"/>
                  <a:pt x="18407" y="145077"/>
                </a:cubicBezTo>
                <a:cubicBezTo>
                  <a:pt x="24825" y="147926"/>
                  <a:pt x="31045" y="149035"/>
                  <a:pt x="37243" y="149035"/>
                </a:cubicBezTo>
                <a:cubicBezTo>
                  <a:pt x="54098" y="149035"/>
                  <a:pt x="70795" y="140836"/>
                  <a:pt x="90904" y="137136"/>
                </a:cubicBezTo>
                <a:cubicBezTo>
                  <a:pt x="97291" y="135959"/>
                  <a:pt x="102793" y="135463"/>
                  <a:pt x="107793" y="135463"/>
                </a:cubicBezTo>
                <a:cubicBezTo>
                  <a:pt x="130673" y="135463"/>
                  <a:pt x="143049" y="145857"/>
                  <a:pt x="181654" y="149042"/>
                </a:cubicBezTo>
                <a:cubicBezTo>
                  <a:pt x="187544" y="149529"/>
                  <a:pt x="194150" y="149858"/>
                  <a:pt x="201441" y="149858"/>
                </a:cubicBezTo>
                <a:cubicBezTo>
                  <a:pt x="223550" y="149858"/>
                  <a:pt x="251950" y="146839"/>
                  <a:pt x="285750" y="136076"/>
                </a:cubicBezTo>
                <a:lnTo>
                  <a:pt x="285750" y="0"/>
                </a:lnTo>
                <a:close/>
              </a:path>
            </a:pathLst>
          </a:custGeom>
          <a:solidFill>
            <a:srgbClr val="FFFFFF"/>
          </a:solidFill>
          <a:ln>
            <a:noFill/>
          </a:ln>
          <a:effectLst>
            <a:outerShdw blurRad="428625" algn="bl" rotWithShape="0">
              <a:schemeClr val="dk1">
                <a:alpha val="2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8"/>
          <p:cNvSpPr/>
          <p:nvPr/>
        </p:nvSpPr>
        <p:spPr>
          <a:xfrm flipH="1">
            <a:off x="4813436" y="4337636"/>
            <a:ext cx="2039164" cy="901982"/>
          </a:xfrm>
          <a:custGeom>
            <a:avLst/>
            <a:gdLst/>
            <a:ahLst/>
            <a:cxnLst/>
            <a:rect l="l" t="t" r="r" b="b"/>
            <a:pathLst>
              <a:path w="120429" h="53285" extrusionOk="0">
                <a:moveTo>
                  <a:pt x="118605" y="19697"/>
                </a:moveTo>
                <a:lnTo>
                  <a:pt x="118605" y="15411"/>
                </a:lnTo>
                <a:lnTo>
                  <a:pt x="113103" y="15411"/>
                </a:lnTo>
                <a:lnTo>
                  <a:pt x="113103" y="1"/>
                </a:lnTo>
                <a:lnTo>
                  <a:pt x="111097" y="1"/>
                </a:lnTo>
                <a:lnTo>
                  <a:pt x="111097" y="15411"/>
                </a:lnTo>
                <a:lnTo>
                  <a:pt x="105595" y="15411"/>
                </a:lnTo>
                <a:lnTo>
                  <a:pt x="105595" y="19697"/>
                </a:lnTo>
                <a:lnTo>
                  <a:pt x="103771" y="19697"/>
                </a:lnTo>
                <a:lnTo>
                  <a:pt x="103771" y="28755"/>
                </a:lnTo>
                <a:lnTo>
                  <a:pt x="96203" y="28755"/>
                </a:lnTo>
                <a:lnTo>
                  <a:pt x="96203" y="11034"/>
                </a:lnTo>
                <a:lnTo>
                  <a:pt x="90641" y="11034"/>
                </a:lnTo>
                <a:lnTo>
                  <a:pt x="90641" y="5472"/>
                </a:lnTo>
                <a:lnTo>
                  <a:pt x="88634" y="5472"/>
                </a:lnTo>
                <a:lnTo>
                  <a:pt x="88634" y="11034"/>
                </a:lnTo>
                <a:lnTo>
                  <a:pt x="83042" y="11034"/>
                </a:lnTo>
                <a:lnTo>
                  <a:pt x="83042" y="34834"/>
                </a:lnTo>
                <a:lnTo>
                  <a:pt x="71461" y="34834"/>
                </a:lnTo>
                <a:lnTo>
                  <a:pt x="71461" y="13891"/>
                </a:lnTo>
                <a:lnTo>
                  <a:pt x="58330" y="13891"/>
                </a:lnTo>
                <a:lnTo>
                  <a:pt x="58330" y="28633"/>
                </a:lnTo>
                <a:lnTo>
                  <a:pt x="56962" y="28633"/>
                </a:lnTo>
                <a:lnTo>
                  <a:pt x="56962" y="8238"/>
                </a:lnTo>
                <a:lnTo>
                  <a:pt x="51400" y="8238"/>
                </a:lnTo>
                <a:lnTo>
                  <a:pt x="51400" y="5138"/>
                </a:lnTo>
                <a:lnTo>
                  <a:pt x="49363" y="5138"/>
                </a:lnTo>
                <a:lnTo>
                  <a:pt x="49363" y="8238"/>
                </a:lnTo>
                <a:lnTo>
                  <a:pt x="43801" y="8238"/>
                </a:lnTo>
                <a:lnTo>
                  <a:pt x="43801" y="32311"/>
                </a:lnTo>
                <a:lnTo>
                  <a:pt x="33405" y="32311"/>
                </a:lnTo>
                <a:lnTo>
                  <a:pt x="33405" y="22311"/>
                </a:lnTo>
                <a:lnTo>
                  <a:pt x="20244" y="22311"/>
                </a:lnTo>
                <a:lnTo>
                  <a:pt x="20244" y="36810"/>
                </a:lnTo>
                <a:lnTo>
                  <a:pt x="1" y="36810"/>
                </a:lnTo>
                <a:lnTo>
                  <a:pt x="1" y="53284"/>
                </a:lnTo>
                <a:lnTo>
                  <a:pt x="20244" y="53284"/>
                </a:lnTo>
                <a:lnTo>
                  <a:pt x="27083" y="53284"/>
                </a:lnTo>
                <a:lnTo>
                  <a:pt x="33405" y="53284"/>
                </a:lnTo>
                <a:lnTo>
                  <a:pt x="41977" y="53284"/>
                </a:lnTo>
                <a:lnTo>
                  <a:pt x="43801" y="53284"/>
                </a:lnTo>
                <a:lnTo>
                  <a:pt x="44409" y="53284"/>
                </a:lnTo>
                <a:lnTo>
                  <a:pt x="50579" y="53284"/>
                </a:lnTo>
                <a:lnTo>
                  <a:pt x="56962" y="53284"/>
                </a:lnTo>
                <a:lnTo>
                  <a:pt x="58330" y="53284"/>
                </a:lnTo>
                <a:lnTo>
                  <a:pt x="63740" y="53284"/>
                </a:lnTo>
                <a:lnTo>
                  <a:pt x="70093" y="53284"/>
                </a:lnTo>
                <a:lnTo>
                  <a:pt x="71461" y="53284"/>
                </a:lnTo>
                <a:lnTo>
                  <a:pt x="83042" y="53284"/>
                </a:lnTo>
                <a:lnTo>
                  <a:pt x="83254" y="53284"/>
                </a:lnTo>
                <a:lnTo>
                  <a:pt x="92829" y="53284"/>
                </a:lnTo>
                <a:lnTo>
                  <a:pt x="96203" y="53284"/>
                </a:lnTo>
                <a:lnTo>
                  <a:pt x="103771" y="53284"/>
                </a:lnTo>
                <a:lnTo>
                  <a:pt x="105960" y="53284"/>
                </a:lnTo>
                <a:lnTo>
                  <a:pt x="120428" y="53284"/>
                </a:lnTo>
                <a:lnTo>
                  <a:pt x="120428" y="19697"/>
                </a:lnTo>
                <a:close/>
              </a:path>
            </a:pathLst>
          </a:custGeom>
          <a:solidFill>
            <a:srgbClr val="26909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8"/>
          <p:cNvSpPr/>
          <p:nvPr/>
        </p:nvSpPr>
        <p:spPr>
          <a:xfrm>
            <a:off x="90817" y="4193582"/>
            <a:ext cx="712611" cy="1345461"/>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8"/>
          <p:cNvSpPr/>
          <p:nvPr/>
        </p:nvSpPr>
        <p:spPr>
          <a:xfrm rot="572383">
            <a:off x="-864469" y="4453067"/>
            <a:ext cx="6976677" cy="2030350"/>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6803365" y="4493574"/>
            <a:ext cx="463680" cy="941205"/>
          </a:xfrm>
          <a:custGeom>
            <a:avLst/>
            <a:gdLst/>
            <a:ahLst/>
            <a:cxnLst/>
            <a:rect l="l" t="t" r="r" b="b"/>
            <a:pathLst>
              <a:path w="31748" h="64444" extrusionOk="0">
                <a:moveTo>
                  <a:pt x="31501" y="0"/>
                </a:moveTo>
                <a:cubicBezTo>
                  <a:pt x="31434" y="0"/>
                  <a:pt x="31364" y="31"/>
                  <a:pt x="31307" y="100"/>
                </a:cubicBezTo>
                <a:lnTo>
                  <a:pt x="19760" y="12906"/>
                </a:lnTo>
                <a:cubicBezTo>
                  <a:pt x="19445" y="12623"/>
                  <a:pt x="19068" y="12497"/>
                  <a:pt x="18659" y="12497"/>
                </a:cubicBezTo>
                <a:lnTo>
                  <a:pt x="18627" y="12497"/>
                </a:lnTo>
                <a:cubicBezTo>
                  <a:pt x="18376" y="12497"/>
                  <a:pt x="18092" y="12591"/>
                  <a:pt x="17872" y="12717"/>
                </a:cubicBezTo>
                <a:lnTo>
                  <a:pt x="17243" y="12906"/>
                </a:lnTo>
                <a:lnTo>
                  <a:pt x="14317" y="11395"/>
                </a:lnTo>
                <a:cubicBezTo>
                  <a:pt x="13624" y="11049"/>
                  <a:pt x="12838" y="10829"/>
                  <a:pt x="12051" y="10735"/>
                </a:cubicBezTo>
                <a:lnTo>
                  <a:pt x="347" y="9665"/>
                </a:lnTo>
                <a:cubicBezTo>
                  <a:pt x="328" y="9656"/>
                  <a:pt x="310" y="9652"/>
                  <a:pt x="291" y="9652"/>
                </a:cubicBezTo>
                <a:cubicBezTo>
                  <a:pt x="247" y="9652"/>
                  <a:pt x="202" y="9674"/>
                  <a:pt x="158" y="9696"/>
                </a:cubicBezTo>
                <a:cubicBezTo>
                  <a:pt x="1" y="9822"/>
                  <a:pt x="64" y="10105"/>
                  <a:pt x="252" y="10168"/>
                </a:cubicBezTo>
                <a:lnTo>
                  <a:pt x="15512" y="13409"/>
                </a:lnTo>
                <a:cubicBezTo>
                  <a:pt x="14757" y="13787"/>
                  <a:pt x="14285" y="14542"/>
                  <a:pt x="14222" y="15391"/>
                </a:cubicBezTo>
                <a:cubicBezTo>
                  <a:pt x="14171" y="16089"/>
                  <a:pt x="14755" y="16638"/>
                  <a:pt x="15419" y="16638"/>
                </a:cubicBezTo>
                <a:cubicBezTo>
                  <a:pt x="15564" y="16638"/>
                  <a:pt x="15712" y="16612"/>
                  <a:pt x="15858" y="16556"/>
                </a:cubicBezTo>
                <a:lnTo>
                  <a:pt x="16582" y="16335"/>
                </a:lnTo>
                <a:lnTo>
                  <a:pt x="15733" y="64444"/>
                </a:lnTo>
                <a:lnTo>
                  <a:pt x="18690" y="64444"/>
                </a:lnTo>
                <a:lnTo>
                  <a:pt x="17809" y="15989"/>
                </a:lnTo>
                <a:lnTo>
                  <a:pt x="18376" y="15832"/>
                </a:lnTo>
                <a:lnTo>
                  <a:pt x="18533" y="19199"/>
                </a:lnTo>
                <a:cubicBezTo>
                  <a:pt x="18564" y="19985"/>
                  <a:pt x="18753" y="20772"/>
                  <a:pt x="19099" y="21495"/>
                </a:cubicBezTo>
                <a:lnTo>
                  <a:pt x="24008" y="32193"/>
                </a:lnTo>
                <a:cubicBezTo>
                  <a:pt x="24039" y="32256"/>
                  <a:pt x="24071" y="32288"/>
                  <a:pt x="24133" y="32319"/>
                </a:cubicBezTo>
                <a:cubicBezTo>
                  <a:pt x="24168" y="32336"/>
                  <a:pt x="24203" y="32344"/>
                  <a:pt x="24237" y="32344"/>
                </a:cubicBezTo>
                <a:cubicBezTo>
                  <a:pt x="24393" y="32344"/>
                  <a:pt x="24531" y="32185"/>
                  <a:pt x="24480" y="32004"/>
                </a:cubicBezTo>
                <a:lnTo>
                  <a:pt x="19162" y="15612"/>
                </a:lnTo>
                <a:cubicBezTo>
                  <a:pt x="20012" y="15360"/>
                  <a:pt x="20484" y="14447"/>
                  <a:pt x="20200" y="13598"/>
                </a:cubicBezTo>
                <a:lnTo>
                  <a:pt x="23190" y="11679"/>
                </a:lnTo>
                <a:cubicBezTo>
                  <a:pt x="23850" y="11238"/>
                  <a:pt x="24417" y="10672"/>
                  <a:pt x="24889" y="10043"/>
                </a:cubicBezTo>
                <a:lnTo>
                  <a:pt x="31685" y="415"/>
                </a:lnTo>
                <a:cubicBezTo>
                  <a:pt x="31716" y="352"/>
                  <a:pt x="31748" y="289"/>
                  <a:pt x="31748" y="257"/>
                </a:cubicBezTo>
                <a:cubicBezTo>
                  <a:pt x="31728" y="97"/>
                  <a:pt x="31618" y="0"/>
                  <a:pt x="31501"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4294775" y="4566853"/>
            <a:ext cx="352165" cy="714845"/>
          </a:xfrm>
          <a:custGeom>
            <a:avLst/>
            <a:gdLst/>
            <a:ahLst/>
            <a:cxnLst/>
            <a:rect l="l" t="t" r="r" b="b"/>
            <a:pathLst>
              <a:path w="31748" h="64444" extrusionOk="0">
                <a:moveTo>
                  <a:pt x="31501" y="0"/>
                </a:moveTo>
                <a:cubicBezTo>
                  <a:pt x="31434" y="0"/>
                  <a:pt x="31364" y="31"/>
                  <a:pt x="31307" y="100"/>
                </a:cubicBezTo>
                <a:lnTo>
                  <a:pt x="19760" y="12906"/>
                </a:lnTo>
                <a:cubicBezTo>
                  <a:pt x="19445" y="12623"/>
                  <a:pt x="19068" y="12497"/>
                  <a:pt x="18659" y="12497"/>
                </a:cubicBezTo>
                <a:lnTo>
                  <a:pt x="18627" y="12497"/>
                </a:lnTo>
                <a:cubicBezTo>
                  <a:pt x="18376" y="12497"/>
                  <a:pt x="18092" y="12591"/>
                  <a:pt x="17872" y="12717"/>
                </a:cubicBezTo>
                <a:lnTo>
                  <a:pt x="17243" y="12906"/>
                </a:lnTo>
                <a:lnTo>
                  <a:pt x="14317" y="11395"/>
                </a:lnTo>
                <a:cubicBezTo>
                  <a:pt x="13624" y="11049"/>
                  <a:pt x="12838" y="10829"/>
                  <a:pt x="12051" y="10735"/>
                </a:cubicBezTo>
                <a:lnTo>
                  <a:pt x="347" y="9665"/>
                </a:lnTo>
                <a:cubicBezTo>
                  <a:pt x="328" y="9656"/>
                  <a:pt x="310" y="9652"/>
                  <a:pt x="291" y="9652"/>
                </a:cubicBezTo>
                <a:cubicBezTo>
                  <a:pt x="247" y="9652"/>
                  <a:pt x="202" y="9674"/>
                  <a:pt x="158" y="9696"/>
                </a:cubicBezTo>
                <a:cubicBezTo>
                  <a:pt x="1" y="9822"/>
                  <a:pt x="64" y="10105"/>
                  <a:pt x="252" y="10168"/>
                </a:cubicBezTo>
                <a:lnTo>
                  <a:pt x="15512" y="13409"/>
                </a:lnTo>
                <a:cubicBezTo>
                  <a:pt x="14757" y="13787"/>
                  <a:pt x="14285" y="14542"/>
                  <a:pt x="14222" y="15391"/>
                </a:cubicBezTo>
                <a:cubicBezTo>
                  <a:pt x="14171" y="16089"/>
                  <a:pt x="14755" y="16638"/>
                  <a:pt x="15419" y="16638"/>
                </a:cubicBezTo>
                <a:cubicBezTo>
                  <a:pt x="15564" y="16638"/>
                  <a:pt x="15712" y="16612"/>
                  <a:pt x="15858" y="16556"/>
                </a:cubicBezTo>
                <a:lnTo>
                  <a:pt x="16582" y="16335"/>
                </a:lnTo>
                <a:lnTo>
                  <a:pt x="15733" y="64444"/>
                </a:lnTo>
                <a:lnTo>
                  <a:pt x="18690" y="64444"/>
                </a:lnTo>
                <a:lnTo>
                  <a:pt x="17809" y="15989"/>
                </a:lnTo>
                <a:lnTo>
                  <a:pt x="18376" y="15832"/>
                </a:lnTo>
                <a:lnTo>
                  <a:pt x="18533" y="19199"/>
                </a:lnTo>
                <a:cubicBezTo>
                  <a:pt x="18564" y="19985"/>
                  <a:pt x="18753" y="20772"/>
                  <a:pt x="19099" y="21495"/>
                </a:cubicBezTo>
                <a:lnTo>
                  <a:pt x="24008" y="32193"/>
                </a:lnTo>
                <a:cubicBezTo>
                  <a:pt x="24039" y="32256"/>
                  <a:pt x="24071" y="32288"/>
                  <a:pt x="24133" y="32319"/>
                </a:cubicBezTo>
                <a:cubicBezTo>
                  <a:pt x="24168" y="32336"/>
                  <a:pt x="24203" y="32344"/>
                  <a:pt x="24237" y="32344"/>
                </a:cubicBezTo>
                <a:cubicBezTo>
                  <a:pt x="24393" y="32344"/>
                  <a:pt x="24531" y="32185"/>
                  <a:pt x="24480" y="32004"/>
                </a:cubicBezTo>
                <a:lnTo>
                  <a:pt x="19162" y="15612"/>
                </a:lnTo>
                <a:cubicBezTo>
                  <a:pt x="20012" y="15360"/>
                  <a:pt x="20484" y="14447"/>
                  <a:pt x="20200" y="13598"/>
                </a:cubicBezTo>
                <a:lnTo>
                  <a:pt x="23190" y="11679"/>
                </a:lnTo>
                <a:cubicBezTo>
                  <a:pt x="23850" y="11238"/>
                  <a:pt x="24417" y="10672"/>
                  <a:pt x="24889" y="10043"/>
                </a:cubicBezTo>
                <a:lnTo>
                  <a:pt x="31685" y="415"/>
                </a:lnTo>
                <a:cubicBezTo>
                  <a:pt x="31716" y="352"/>
                  <a:pt x="31748" y="289"/>
                  <a:pt x="31748" y="257"/>
                </a:cubicBezTo>
                <a:cubicBezTo>
                  <a:pt x="31728" y="97"/>
                  <a:pt x="31618" y="0"/>
                  <a:pt x="31501"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8"/>
          <p:cNvSpPr/>
          <p:nvPr/>
        </p:nvSpPr>
        <p:spPr>
          <a:xfrm flipH="1">
            <a:off x="7794403" y="4108645"/>
            <a:ext cx="712611" cy="1345461"/>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p:nvPr/>
        </p:nvSpPr>
        <p:spPr>
          <a:xfrm rot="-487666">
            <a:off x="-134836" y="4298100"/>
            <a:ext cx="10944166" cy="3193046"/>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8"/>
          <p:cNvSpPr/>
          <p:nvPr/>
        </p:nvSpPr>
        <p:spPr>
          <a:xfrm flipH="1">
            <a:off x="2619879" y="4493565"/>
            <a:ext cx="578487" cy="761619"/>
          </a:xfrm>
          <a:custGeom>
            <a:avLst/>
            <a:gdLst/>
            <a:ahLst/>
            <a:cxnLst/>
            <a:rect l="l" t="t" r="r" b="b"/>
            <a:pathLst>
              <a:path w="22949" h="30214" extrusionOk="0">
                <a:moveTo>
                  <a:pt x="14469" y="20000"/>
                </a:moveTo>
                <a:cubicBezTo>
                  <a:pt x="12341" y="20791"/>
                  <a:pt x="11642" y="22432"/>
                  <a:pt x="12189" y="23952"/>
                </a:cubicBezTo>
                <a:lnTo>
                  <a:pt x="7569" y="25502"/>
                </a:lnTo>
                <a:lnTo>
                  <a:pt x="10122" y="19605"/>
                </a:lnTo>
                <a:lnTo>
                  <a:pt x="14712" y="17751"/>
                </a:lnTo>
                <a:cubicBezTo>
                  <a:pt x="15259" y="18937"/>
                  <a:pt x="16596" y="19514"/>
                  <a:pt x="18390" y="18845"/>
                </a:cubicBezTo>
                <a:cubicBezTo>
                  <a:pt x="20274" y="18146"/>
                  <a:pt x="22007" y="14772"/>
                  <a:pt x="22007" y="14772"/>
                </a:cubicBezTo>
                <a:cubicBezTo>
                  <a:pt x="22007" y="14772"/>
                  <a:pt x="18481" y="13344"/>
                  <a:pt x="16596" y="14043"/>
                </a:cubicBezTo>
                <a:cubicBezTo>
                  <a:pt x="14712" y="14742"/>
                  <a:pt x="14134" y="16140"/>
                  <a:pt x="14590" y="17447"/>
                </a:cubicBezTo>
                <a:lnTo>
                  <a:pt x="10426" y="18845"/>
                </a:lnTo>
                <a:lnTo>
                  <a:pt x="12554" y="13952"/>
                </a:lnTo>
                <a:lnTo>
                  <a:pt x="16627" y="12280"/>
                </a:lnTo>
                <a:cubicBezTo>
                  <a:pt x="17113" y="13313"/>
                  <a:pt x="18298" y="13830"/>
                  <a:pt x="19818" y="13253"/>
                </a:cubicBezTo>
                <a:cubicBezTo>
                  <a:pt x="21460" y="12645"/>
                  <a:pt x="22949" y="9696"/>
                  <a:pt x="22949" y="9696"/>
                </a:cubicBezTo>
                <a:cubicBezTo>
                  <a:pt x="22949" y="9696"/>
                  <a:pt x="19909" y="8480"/>
                  <a:pt x="18268" y="9088"/>
                </a:cubicBezTo>
                <a:cubicBezTo>
                  <a:pt x="16657" y="9696"/>
                  <a:pt x="16140" y="10912"/>
                  <a:pt x="16535" y="12037"/>
                </a:cubicBezTo>
                <a:lnTo>
                  <a:pt x="12827" y="13283"/>
                </a:lnTo>
                <a:lnTo>
                  <a:pt x="14529" y="9423"/>
                </a:lnTo>
                <a:cubicBezTo>
                  <a:pt x="16171" y="10091"/>
                  <a:pt x="18055" y="9423"/>
                  <a:pt x="19119" y="7113"/>
                </a:cubicBezTo>
                <a:cubicBezTo>
                  <a:pt x="20183" y="4803"/>
                  <a:pt x="18663" y="0"/>
                  <a:pt x="18663" y="0"/>
                </a:cubicBezTo>
                <a:cubicBezTo>
                  <a:pt x="18663" y="0"/>
                  <a:pt x="14104" y="1945"/>
                  <a:pt x="13010" y="4316"/>
                </a:cubicBezTo>
                <a:cubicBezTo>
                  <a:pt x="11946" y="6626"/>
                  <a:pt x="12675" y="8511"/>
                  <a:pt x="14286" y="9301"/>
                </a:cubicBezTo>
                <a:lnTo>
                  <a:pt x="12432" y="13101"/>
                </a:lnTo>
                <a:lnTo>
                  <a:pt x="10973" y="9483"/>
                </a:lnTo>
                <a:cubicBezTo>
                  <a:pt x="12098" y="9028"/>
                  <a:pt x="12675" y="7842"/>
                  <a:pt x="12067" y="6231"/>
                </a:cubicBezTo>
                <a:cubicBezTo>
                  <a:pt x="11490" y="4620"/>
                  <a:pt x="8541" y="3100"/>
                  <a:pt x="8541" y="3100"/>
                </a:cubicBezTo>
                <a:cubicBezTo>
                  <a:pt x="8541" y="3100"/>
                  <a:pt x="7295" y="6170"/>
                  <a:pt x="7903" y="7781"/>
                </a:cubicBezTo>
                <a:cubicBezTo>
                  <a:pt x="8481" y="9301"/>
                  <a:pt x="9636" y="9879"/>
                  <a:pt x="10730" y="9575"/>
                </a:cubicBezTo>
                <a:lnTo>
                  <a:pt x="12128" y="13739"/>
                </a:lnTo>
                <a:lnTo>
                  <a:pt x="9788" y="18572"/>
                </a:lnTo>
                <a:lnTo>
                  <a:pt x="8146" y="14499"/>
                </a:lnTo>
                <a:cubicBezTo>
                  <a:pt x="9453" y="13982"/>
                  <a:pt x="10122" y="12614"/>
                  <a:pt x="9423" y="10730"/>
                </a:cubicBezTo>
                <a:cubicBezTo>
                  <a:pt x="8754" y="8876"/>
                  <a:pt x="5350" y="7113"/>
                  <a:pt x="5350" y="7113"/>
                </a:cubicBezTo>
                <a:cubicBezTo>
                  <a:pt x="5350" y="7113"/>
                  <a:pt x="3921" y="10669"/>
                  <a:pt x="4620" y="12523"/>
                </a:cubicBezTo>
                <a:cubicBezTo>
                  <a:pt x="5259" y="14316"/>
                  <a:pt x="6596" y="14955"/>
                  <a:pt x="7873" y="14590"/>
                </a:cubicBezTo>
                <a:lnTo>
                  <a:pt x="9453" y="19301"/>
                </a:lnTo>
                <a:lnTo>
                  <a:pt x="6657" y="25076"/>
                </a:lnTo>
                <a:lnTo>
                  <a:pt x="4803" y="20547"/>
                </a:lnTo>
                <a:cubicBezTo>
                  <a:pt x="6292" y="19970"/>
                  <a:pt x="7082" y="18389"/>
                  <a:pt x="6292" y="16262"/>
                </a:cubicBezTo>
                <a:cubicBezTo>
                  <a:pt x="5502" y="14134"/>
                  <a:pt x="1611" y="12128"/>
                  <a:pt x="1611" y="12128"/>
                </a:cubicBezTo>
                <a:cubicBezTo>
                  <a:pt x="1611" y="12128"/>
                  <a:pt x="0" y="16201"/>
                  <a:pt x="791" y="18329"/>
                </a:cubicBezTo>
                <a:cubicBezTo>
                  <a:pt x="1550" y="20335"/>
                  <a:pt x="3070" y="21064"/>
                  <a:pt x="4499" y="20669"/>
                </a:cubicBezTo>
                <a:lnTo>
                  <a:pt x="6262" y="25897"/>
                </a:lnTo>
                <a:lnTo>
                  <a:pt x="4438" y="29727"/>
                </a:lnTo>
                <a:lnTo>
                  <a:pt x="5502" y="30213"/>
                </a:lnTo>
                <a:lnTo>
                  <a:pt x="7204" y="26323"/>
                </a:lnTo>
                <a:lnTo>
                  <a:pt x="12310" y="24256"/>
                </a:lnTo>
                <a:cubicBezTo>
                  <a:pt x="12949" y="25593"/>
                  <a:pt x="14499" y="26292"/>
                  <a:pt x="16505" y="25532"/>
                </a:cubicBezTo>
                <a:cubicBezTo>
                  <a:pt x="18663" y="24712"/>
                  <a:pt x="20669" y="20851"/>
                  <a:pt x="20669" y="20851"/>
                </a:cubicBezTo>
                <a:cubicBezTo>
                  <a:pt x="20669" y="20851"/>
                  <a:pt x="16627" y="19240"/>
                  <a:pt x="14469" y="20000"/>
                </a:cubicBezTo>
                <a:close/>
              </a:path>
            </a:pathLst>
          </a:custGeom>
          <a:gradFill>
            <a:gsLst>
              <a:gs pos="0">
                <a:schemeClr val="accent2"/>
              </a:gs>
              <a:gs pos="100000">
                <a:schemeClr val="accent1"/>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8"/>
          <p:cNvSpPr/>
          <p:nvPr/>
        </p:nvSpPr>
        <p:spPr>
          <a:xfrm flipH="1">
            <a:off x="3038773" y="4546282"/>
            <a:ext cx="416785" cy="656183"/>
          </a:xfrm>
          <a:custGeom>
            <a:avLst/>
            <a:gdLst/>
            <a:ahLst/>
            <a:cxnLst/>
            <a:rect l="l" t="t" r="r" b="b"/>
            <a:pathLst>
              <a:path w="24713" h="38908" extrusionOk="0">
                <a:moveTo>
                  <a:pt x="12341" y="1"/>
                </a:moveTo>
                <a:cubicBezTo>
                  <a:pt x="12341" y="1"/>
                  <a:pt x="8390" y="4317"/>
                  <a:pt x="8390" y="7387"/>
                </a:cubicBezTo>
                <a:cubicBezTo>
                  <a:pt x="8390" y="10396"/>
                  <a:pt x="10062" y="12038"/>
                  <a:pt x="12189" y="12129"/>
                </a:cubicBezTo>
                <a:lnTo>
                  <a:pt x="12068" y="17114"/>
                </a:lnTo>
                <a:lnTo>
                  <a:pt x="8724" y="13953"/>
                </a:lnTo>
                <a:cubicBezTo>
                  <a:pt x="9697" y="12919"/>
                  <a:pt x="9727" y="11339"/>
                  <a:pt x="8299" y="9910"/>
                </a:cubicBezTo>
                <a:cubicBezTo>
                  <a:pt x="6870" y="8481"/>
                  <a:pt x="2980" y="8299"/>
                  <a:pt x="2980" y="8299"/>
                </a:cubicBezTo>
                <a:lnTo>
                  <a:pt x="2980" y="8299"/>
                </a:lnTo>
                <a:cubicBezTo>
                  <a:pt x="2980" y="8299"/>
                  <a:pt x="3162" y="12190"/>
                  <a:pt x="4590" y="13618"/>
                </a:cubicBezTo>
                <a:cubicBezTo>
                  <a:pt x="5365" y="14392"/>
                  <a:pt x="6187" y="14738"/>
                  <a:pt x="6943" y="14738"/>
                </a:cubicBezTo>
                <a:cubicBezTo>
                  <a:pt x="7523" y="14738"/>
                  <a:pt x="8063" y="14535"/>
                  <a:pt x="8512" y="14165"/>
                </a:cubicBezTo>
                <a:lnTo>
                  <a:pt x="12068" y="17934"/>
                </a:lnTo>
                <a:lnTo>
                  <a:pt x="11916" y="24257"/>
                </a:lnTo>
                <a:lnTo>
                  <a:pt x="8147" y="20700"/>
                </a:lnTo>
                <a:cubicBezTo>
                  <a:pt x="9302" y="19515"/>
                  <a:pt x="9332" y="17691"/>
                  <a:pt x="7691" y="16050"/>
                </a:cubicBezTo>
                <a:cubicBezTo>
                  <a:pt x="6050" y="14378"/>
                  <a:pt x="1521" y="14165"/>
                  <a:pt x="1521" y="14165"/>
                </a:cubicBezTo>
                <a:lnTo>
                  <a:pt x="1521" y="14165"/>
                </a:lnTo>
                <a:cubicBezTo>
                  <a:pt x="1521" y="14165"/>
                  <a:pt x="1733" y="18664"/>
                  <a:pt x="3405" y="20336"/>
                </a:cubicBezTo>
                <a:cubicBezTo>
                  <a:pt x="4294" y="21225"/>
                  <a:pt x="5231" y="21623"/>
                  <a:pt x="6092" y="21623"/>
                </a:cubicBezTo>
                <a:cubicBezTo>
                  <a:pt x="6762" y="21623"/>
                  <a:pt x="7385" y="21382"/>
                  <a:pt x="7904" y="20944"/>
                </a:cubicBezTo>
                <a:lnTo>
                  <a:pt x="11916" y="25199"/>
                </a:lnTo>
                <a:lnTo>
                  <a:pt x="11764" y="32798"/>
                </a:lnTo>
                <a:lnTo>
                  <a:pt x="7569" y="28877"/>
                </a:lnTo>
                <a:cubicBezTo>
                  <a:pt x="8876" y="27509"/>
                  <a:pt x="8937" y="25412"/>
                  <a:pt x="7053" y="23558"/>
                </a:cubicBezTo>
                <a:cubicBezTo>
                  <a:pt x="5138" y="21673"/>
                  <a:pt x="1" y="21399"/>
                  <a:pt x="1" y="21399"/>
                </a:cubicBezTo>
                <a:lnTo>
                  <a:pt x="1" y="21399"/>
                </a:lnTo>
                <a:cubicBezTo>
                  <a:pt x="1" y="21400"/>
                  <a:pt x="214" y="26536"/>
                  <a:pt x="2128" y="28451"/>
                </a:cubicBezTo>
                <a:cubicBezTo>
                  <a:pt x="3139" y="29461"/>
                  <a:pt x="4216" y="29912"/>
                  <a:pt x="5210" y="29912"/>
                </a:cubicBezTo>
                <a:cubicBezTo>
                  <a:pt x="5979" y="29912"/>
                  <a:pt x="6698" y="29641"/>
                  <a:pt x="7296" y="29150"/>
                </a:cubicBezTo>
                <a:lnTo>
                  <a:pt x="11733" y="33892"/>
                </a:lnTo>
                <a:lnTo>
                  <a:pt x="11642" y="38907"/>
                </a:lnTo>
                <a:lnTo>
                  <a:pt x="13040" y="38907"/>
                </a:lnTo>
                <a:lnTo>
                  <a:pt x="12949" y="33862"/>
                </a:lnTo>
                <a:lnTo>
                  <a:pt x="17417" y="29120"/>
                </a:lnTo>
                <a:cubicBezTo>
                  <a:pt x="18003" y="29626"/>
                  <a:pt x="18717" y="29904"/>
                  <a:pt x="19486" y="29904"/>
                </a:cubicBezTo>
                <a:cubicBezTo>
                  <a:pt x="20471" y="29904"/>
                  <a:pt x="21546" y="29446"/>
                  <a:pt x="22554" y="28421"/>
                </a:cubicBezTo>
                <a:cubicBezTo>
                  <a:pt x="24469" y="26536"/>
                  <a:pt x="24712" y="21369"/>
                  <a:pt x="24712" y="21369"/>
                </a:cubicBezTo>
                <a:lnTo>
                  <a:pt x="24712" y="21369"/>
                </a:lnTo>
                <a:cubicBezTo>
                  <a:pt x="24712" y="21369"/>
                  <a:pt x="19545" y="21612"/>
                  <a:pt x="17630" y="23527"/>
                </a:cubicBezTo>
                <a:cubicBezTo>
                  <a:pt x="15746" y="25412"/>
                  <a:pt x="15806" y="27509"/>
                  <a:pt x="17114" y="28846"/>
                </a:cubicBezTo>
                <a:lnTo>
                  <a:pt x="12919" y="32798"/>
                </a:lnTo>
                <a:lnTo>
                  <a:pt x="12767" y="25199"/>
                </a:lnTo>
                <a:lnTo>
                  <a:pt x="16749" y="20974"/>
                </a:lnTo>
                <a:cubicBezTo>
                  <a:pt x="17263" y="21396"/>
                  <a:pt x="17880" y="21629"/>
                  <a:pt x="18542" y="21629"/>
                </a:cubicBezTo>
                <a:cubicBezTo>
                  <a:pt x="19408" y="21629"/>
                  <a:pt x="20352" y="21231"/>
                  <a:pt x="21247" y="20336"/>
                </a:cubicBezTo>
                <a:cubicBezTo>
                  <a:pt x="22919" y="18664"/>
                  <a:pt x="23132" y="14165"/>
                  <a:pt x="23132" y="14165"/>
                </a:cubicBezTo>
                <a:lnTo>
                  <a:pt x="23132" y="14165"/>
                </a:lnTo>
                <a:cubicBezTo>
                  <a:pt x="23132" y="14165"/>
                  <a:pt x="18633" y="14378"/>
                  <a:pt x="16962" y="16050"/>
                </a:cubicBezTo>
                <a:cubicBezTo>
                  <a:pt x="15290" y="17722"/>
                  <a:pt x="15351" y="19545"/>
                  <a:pt x="16506" y="20731"/>
                </a:cubicBezTo>
                <a:lnTo>
                  <a:pt x="12737" y="24287"/>
                </a:lnTo>
                <a:lnTo>
                  <a:pt x="12585" y="17965"/>
                </a:lnTo>
                <a:lnTo>
                  <a:pt x="16141" y="14165"/>
                </a:lnTo>
                <a:cubicBezTo>
                  <a:pt x="16594" y="14552"/>
                  <a:pt x="17141" y="14763"/>
                  <a:pt x="17727" y="14763"/>
                </a:cubicBezTo>
                <a:cubicBezTo>
                  <a:pt x="18478" y="14763"/>
                  <a:pt x="19294" y="14417"/>
                  <a:pt x="20062" y="13649"/>
                </a:cubicBezTo>
                <a:cubicBezTo>
                  <a:pt x="21490" y="12190"/>
                  <a:pt x="21673" y="8299"/>
                  <a:pt x="21673" y="8299"/>
                </a:cubicBezTo>
                <a:lnTo>
                  <a:pt x="21673" y="8299"/>
                </a:lnTo>
                <a:cubicBezTo>
                  <a:pt x="21673" y="8299"/>
                  <a:pt x="17782" y="8481"/>
                  <a:pt x="16323" y="9910"/>
                </a:cubicBezTo>
                <a:cubicBezTo>
                  <a:pt x="14895" y="11369"/>
                  <a:pt x="14955" y="12949"/>
                  <a:pt x="15928" y="13953"/>
                </a:cubicBezTo>
                <a:lnTo>
                  <a:pt x="12585" y="17114"/>
                </a:lnTo>
                <a:lnTo>
                  <a:pt x="12493" y="12129"/>
                </a:lnTo>
                <a:cubicBezTo>
                  <a:pt x="14591" y="12038"/>
                  <a:pt x="16293" y="10396"/>
                  <a:pt x="16293" y="7387"/>
                </a:cubicBezTo>
                <a:cubicBezTo>
                  <a:pt x="16293" y="4317"/>
                  <a:pt x="12341" y="1"/>
                  <a:pt x="12341" y="1"/>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8"/>
          <p:cNvSpPr/>
          <p:nvPr/>
        </p:nvSpPr>
        <p:spPr>
          <a:xfrm rot="-9433711" flipH="1">
            <a:off x="1787477" y="4577990"/>
            <a:ext cx="4407138" cy="2091310"/>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8"/>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5">
  <p:cSld name="CUSTOM_11">
    <p:spTree>
      <p:nvGrpSpPr>
        <p:cNvPr id="1" name="Shape 352"/>
        <p:cNvGrpSpPr/>
        <p:nvPr/>
      </p:nvGrpSpPr>
      <p:grpSpPr>
        <a:xfrm>
          <a:off x="0" y="0"/>
          <a:ext cx="0" cy="0"/>
          <a:chOff x="0" y="0"/>
          <a:chExt cx="0" cy="0"/>
        </a:xfrm>
      </p:grpSpPr>
      <p:sp>
        <p:nvSpPr>
          <p:cNvPr id="353" name="Google Shape;353;p19"/>
          <p:cNvSpPr/>
          <p:nvPr/>
        </p:nvSpPr>
        <p:spPr>
          <a:xfrm>
            <a:off x="0" y="0"/>
            <a:ext cx="9144000" cy="4795456"/>
          </a:xfrm>
          <a:custGeom>
            <a:avLst/>
            <a:gdLst/>
            <a:ahLst/>
            <a:cxnLst/>
            <a:rect l="l" t="t" r="r" b="b"/>
            <a:pathLst>
              <a:path w="285750" h="149858" extrusionOk="0">
                <a:moveTo>
                  <a:pt x="0" y="0"/>
                </a:moveTo>
                <a:lnTo>
                  <a:pt x="0" y="131314"/>
                </a:lnTo>
                <a:cubicBezTo>
                  <a:pt x="3786" y="135612"/>
                  <a:pt x="9787" y="141244"/>
                  <a:pt x="18407" y="145077"/>
                </a:cubicBezTo>
                <a:cubicBezTo>
                  <a:pt x="24825" y="147926"/>
                  <a:pt x="31045" y="149035"/>
                  <a:pt x="37243" y="149035"/>
                </a:cubicBezTo>
                <a:cubicBezTo>
                  <a:pt x="54098" y="149035"/>
                  <a:pt x="70795" y="140836"/>
                  <a:pt x="90904" y="137136"/>
                </a:cubicBezTo>
                <a:cubicBezTo>
                  <a:pt x="97291" y="135959"/>
                  <a:pt x="102793" y="135463"/>
                  <a:pt x="107793" y="135463"/>
                </a:cubicBezTo>
                <a:cubicBezTo>
                  <a:pt x="130673" y="135463"/>
                  <a:pt x="143049" y="145857"/>
                  <a:pt x="181654" y="149042"/>
                </a:cubicBezTo>
                <a:cubicBezTo>
                  <a:pt x="187544" y="149529"/>
                  <a:pt x="194150" y="149858"/>
                  <a:pt x="201441" y="149858"/>
                </a:cubicBezTo>
                <a:cubicBezTo>
                  <a:pt x="223550" y="149858"/>
                  <a:pt x="251950" y="146839"/>
                  <a:pt x="285750" y="136076"/>
                </a:cubicBezTo>
                <a:lnTo>
                  <a:pt x="285750" y="0"/>
                </a:lnTo>
                <a:close/>
              </a:path>
            </a:pathLst>
          </a:custGeom>
          <a:solidFill>
            <a:srgbClr val="FFFFFF"/>
          </a:solidFill>
          <a:ln>
            <a:noFill/>
          </a:ln>
          <a:effectLst>
            <a:outerShdw blurRad="428625" algn="bl" rotWithShape="0">
              <a:schemeClr val="dk1">
                <a:alpha val="2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flipH="1">
            <a:off x="8023003" y="3964982"/>
            <a:ext cx="712611" cy="1345461"/>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a:off x="319417" y="3880045"/>
            <a:ext cx="712611" cy="1345461"/>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19"/>
          <p:cNvGrpSpPr/>
          <p:nvPr/>
        </p:nvGrpSpPr>
        <p:grpSpPr>
          <a:xfrm>
            <a:off x="2502823" y="3989019"/>
            <a:ext cx="1603369" cy="1144982"/>
            <a:chOff x="381268" y="3501383"/>
            <a:chExt cx="2284978" cy="1631726"/>
          </a:xfrm>
        </p:grpSpPr>
        <p:sp>
          <p:nvSpPr>
            <p:cNvPr id="357" name="Google Shape;357;p19"/>
            <p:cNvSpPr/>
            <p:nvPr/>
          </p:nvSpPr>
          <p:spPr>
            <a:xfrm flipH="1">
              <a:off x="851807" y="3965317"/>
              <a:ext cx="410377" cy="1126389"/>
            </a:xfrm>
            <a:custGeom>
              <a:avLst/>
              <a:gdLst/>
              <a:ahLst/>
              <a:cxnLst/>
              <a:rect l="l" t="t" r="r" b="b"/>
              <a:pathLst>
                <a:path w="13254" h="36385" extrusionOk="0">
                  <a:moveTo>
                    <a:pt x="12159" y="24439"/>
                  </a:moveTo>
                  <a:lnTo>
                    <a:pt x="12159" y="1"/>
                  </a:lnTo>
                  <a:lnTo>
                    <a:pt x="1095" y="10761"/>
                  </a:lnTo>
                  <a:lnTo>
                    <a:pt x="1095" y="24469"/>
                  </a:lnTo>
                  <a:lnTo>
                    <a:pt x="1" y="24469"/>
                  </a:lnTo>
                  <a:lnTo>
                    <a:pt x="1" y="36384"/>
                  </a:lnTo>
                  <a:lnTo>
                    <a:pt x="13253" y="36384"/>
                  </a:lnTo>
                  <a:lnTo>
                    <a:pt x="13253" y="24439"/>
                  </a:lnTo>
                  <a:close/>
                  <a:moveTo>
                    <a:pt x="4226" y="34135"/>
                  </a:moveTo>
                  <a:lnTo>
                    <a:pt x="2767" y="34135"/>
                  </a:lnTo>
                  <a:lnTo>
                    <a:pt x="2767" y="32676"/>
                  </a:lnTo>
                  <a:lnTo>
                    <a:pt x="4226" y="32676"/>
                  </a:lnTo>
                  <a:close/>
                  <a:moveTo>
                    <a:pt x="4226" y="31977"/>
                  </a:moveTo>
                  <a:lnTo>
                    <a:pt x="2767" y="31977"/>
                  </a:lnTo>
                  <a:lnTo>
                    <a:pt x="2767" y="30518"/>
                  </a:lnTo>
                  <a:lnTo>
                    <a:pt x="4226" y="30518"/>
                  </a:lnTo>
                  <a:close/>
                  <a:moveTo>
                    <a:pt x="4226" y="29819"/>
                  </a:moveTo>
                  <a:lnTo>
                    <a:pt x="2767" y="29819"/>
                  </a:lnTo>
                  <a:lnTo>
                    <a:pt x="2767" y="28360"/>
                  </a:lnTo>
                  <a:lnTo>
                    <a:pt x="4226" y="28360"/>
                  </a:lnTo>
                  <a:close/>
                  <a:moveTo>
                    <a:pt x="4226" y="25502"/>
                  </a:moveTo>
                  <a:lnTo>
                    <a:pt x="2767" y="25502"/>
                  </a:lnTo>
                  <a:lnTo>
                    <a:pt x="2767" y="24043"/>
                  </a:lnTo>
                  <a:lnTo>
                    <a:pt x="4226" y="24043"/>
                  </a:lnTo>
                  <a:close/>
                  <a:moveTo>
                    <a:pt x="4226" y="23344"/>
                  </a:moveTo>
                  <a:lnTo>
                    <a:pt x="2767" y="23344"/>
                  </a:lnTo>
                  <a:lnTo>
                    <a:pt x="2767" y="21885"/>
                  </a:lnTo>
                  <a:lnTo>
                    <a:pt x="4226" y="21885"/>
                  </a:lnTo>
                  <a:close/>
                  <a:moveTo>
                    <a:pt x="4226" y="21186"/>
                  </a:moveTo>
                  <a:lnTo>
                    <a:pt x="2767" y="21186"/>
                  </a:lnTo>
                  <a:lnTo>
                    <a:pt x="2767" y="19697"/>
                  </a:lnTo>
                  <a:lnTo>
                    <a:pt x="4226" y="19697"/>
                  </a:lnTo>
                  <a:close/>
                  <a:moveTo>
                    <a:pt x="4226" y="16870"/>
                  </a:moveTo>
                  <a:lnTo>
                    <a:pt x="2767" y="16870"/>
                  </a:lnTo>
                  <a:lnTo>
                    <a:pt x="2767" y="15381"/>
                  </a:lnTo>
                  <a:lnTo>
                    <a:pt x="4226" y="15381"/>
                  </a:lnTo>
                  <a:close/>
                  <a:moveTo>
                    <a:pt x="6323" y="34135"/>
                  </a:moveTo>
                  <a:lnTo>
                    <a:pt x="4834" y="34135"/>
                  </a:lnTo>
                  <a:lnTo>
                    <a:pt x="4834" y="32676"/>
                  </a:lnTo>
                  <a:lnTo>
                    <a:pt x="6323" y="32676"/>
                  </a:lnTo>
                  <a:close/>
                  <a:moveTo>
                    <a:pt x="6323" y="29819"/>
                  </a:moveTo>
                  <a:lnTo>
                    <a:pt x="4834" y="29819"/>
                  </a:lnTo>
                  <a:lnTo>
                    <a:pt x="4834" y="28360"/>
                  </a:lnTo>
                  <a:lnTo>
                    <a:pt x="6323" y="28360"/>
                  </a:lnTo>
                  <a:close/>
                  <a:moveTo>
                    <a:pt x="6323" y="27661"/>
                  </a:moveTo>
                  <a:lnTo>
                    <a:pt x="4834" y="27661"/>
                  </a:lnTo>
                  <a:lnTo>
                    <a:pt x="4834" y="26202"/>
                  </a:lnTo>
                  <a:lnTo>
                    <a:pt x="6323" y="26202"/>
                  </a:lnTo>
                  <a:close/>
                  <a:moveTo>
                    <a:pt x="6323" y="25502"/>
                  </a:moveTo>
                  <a:lnTo>
                    <a:pt x="4834" y="25502"/>
                  </a:lnTo>
                  <a:lnTo>
                    <a:pt x="4834" y="24043"/>
                  </a:lnTo>
                  <a:lnTo>
                    <a:pt x="6323" y="24043"/>
                  </a:lnTo>
                  <a:close/>
                  <a:moveTo>
                    <a:pt x="6323" y="23344"/>
                  </a:moveTo>
                  <a:lnTo>
                    <a:pt x="4834" y="23344"/>
                  </a:lnTo>
                  <a:lnTo>
                    <a:pt x="4834" y="21885"/>
                  </a:lnTo>
                  <a:lnTo>
                    <a:pt x="6323" y="21885"/>
                  </a:lnTo>
                  <a:close/>
                  <a:moveTo>
                    <a:pt x="6323" y="21186"/>
                  </a:moveTo>
                  <a:lnTo>
                    <a:pt x="4834" y="21186"/>
                  </a:lnTo>
                  <a:lnTo>
                    <a:pt x="4834" y="19697"/>
                  </a:lnTo>
                  <a:lnTo>
                    <a:pt x="6323" y="19697"/>
                  </a:lnTo>
                  <a:close/>
                  <a:moveTo>
                    <a:pt x="6323" y="14682"/>
                  </a:moveTo>
                  <a:lnTo>
                    <a:pt x="4834" y="14682"/>
                  </a:lnTo>
                  <a:lnTo>
                    <a:pt x="4834" y="13223"/>
                  </a:lnTo>
                  <a:lnTo>
                    <a:pt x="6323" y="13223"/>
                  </a:lnTo>
                  <a:close/>
                  <a:moveTo>
                    <a:pt x="8390" y="34135"/>
                  </a:moveTo>
                  <a:lnTo>
                    <a:pt x="6931" y="34135"/>
                  </a:lnTo>
                  <a:lnTo>
                    <a:pt x="6931" y="32676"/>
                  </a:lnTo>
                  <a:lnTo>
                    <a:pt x="8390" y="32676"/>
                  </a:lnTo>
                  <a:close/>
                  <a:moveTo>
                    <a:pt x="8390" y="31977"/>
                  </a:moveTo>
                  <a:lnTo>
                    <a:pt x="6931" y="31977"/>
                  </a:lnTo>
                  <a:lnTo>
                    <a:pt x="6931" y="30518"/>
                  </a:lnTo>
                  <a:lnTo>
                    <a:pt x="8390" y="30518"/>
                  </a:lnTo>
                  <a:close/>
                  <a:moveTo>
                    <a:pt x="8390" y="27661"/>
                  </a:moveTo>
                  <a:lnTo>
                    <a:pt x="6931" y="27661"/>
                  </a:lnTo>
                  <a:lnTo>
                    <a:pt x="6931" y="26202"/>
                  </a:lnTo>
                  <a:lnTo>
                    <a:pt x="8390" y="26202"/>
                  </a:lnTo>
                  <a:close/>
                  <a:moveTo>
                    <a:pt x="8390" y="25502"/>
                  </a:moveTo>
                  <a:lnTo>
                    <a:pt x="6931" y="25502"/>
                  </a:lnTo>
                  <a:lnTo>
                    <a:pt x="6931" y="24043"/>
                  </a:lnTo>
                  <a:lnTo>
                    <a:pt x="8390" y="24043"/>
                  </a:lnTo>
                  <a:close/>
                  <a:moveTo>
                    <a:pt x="8390" y="19028"/>
                  </a:moveTo>
                  <a:lnTo>
                    <a:pt x="6931" y="19028"/>
                  </a:lnTo>
                  <a:lnTo>
                    <a:pt x="6931" y="17539"/>
                  </a:lnTo>
                  <a:lnTo>
                    <a:pt x="8390" y="17539"/>
                  </a:lnTo>
                  <a:close/>
                  <a:moveTo>
                    <a:pt x="8390" y="16870"/>
                  </a:moveTo>
                  <a:lnTo>
                    <a:pt x="6931" y="16870"/>
                  </a:lnTo>
                  <a:lnTo>
                    <a:pt x="6931" y="15381"/>
                  </a:lnTo>
                  <a:lnTo>
                    <a:pt x="8390" y="15381"/>
                  </a:lnTo>
                  <a:close/>
                  <a:moveTo>
                    <a:pt x="10487" y="34135"/>
                  </a:moveTo>
                  <a:lnTo>
                    <a:pt x="8998" y="34135"/>
                  </a:lnTo>
                  <a:lnTo>
                    <a:pt x="8998" y="32676"/>
                  </a:lnTo>
                  <a:lnTo>
                    <a:pt x="10487" y="32676"/>
                  </a:lnTo>
                  <a:close/>
                  <a:moveTo>
                    <a:pt x="10487" y="29819"/>
                  </a:moveTo>
                  <a:lnTo>
                    <a:pt x="8998" y="29819"/>
                  </a:lnTo>
                  <a:lnTo>
                    <a:pt x="8998" y="28360"/>
                  </a:lnTo>
                  <a:lnTo>
                    <a:pt x="10487" y="28360"/>
                  </a:lnTo>
                  <a:close/>
                  <a:moveTo>
                    <a:pt x="10487" y="27661"/>
                  </a:moveTo>
                  <a:lnTo>
                    <a:pt x="8998" y="27661"/>
                  </a:lnTo>
                  <a:lnTo>
                    <a:pt x="8998" y="26202"/>
                  </a:lnTo>
                  <a:lnTo>
                    <a:pt x="10487" y="26202"/>
                  </a:lnTo>
                  <a:close/>
                  <a:moveTo>
                    <a:pt x="10487" y="25502"/>
                  </a:moveTo>
                  <a:lnTo>
                    <a:pt x="8998" y="25502"/>
                  </a:lnTo>
                  <a:lnTo>
                    <a:pt x="8998" y="24043"/>
                  </a:lnTo>
                  <a:lnTo>
                    <a:pt x="10487" y="24043"/>
                  </a:lnTo>
                  <a:close/>
                  <a:moveTo>
                    <a:pt x="10487" y="23344"/>
                  </a:moveTo>
                  <a:lnTo>
                    <a:pt x="8998" y="23344"/>
                  </a:lnTo>
                  <a:lnTo>
                    <a:pt x="8998" y="21885"/>
                  </a:lnTo>
                  <a:lnTo>
                    <a:pt x="10487" y="21885"/>
                  </a:lnTo>
                  <a:close/>
                  <a:moveTo>
                    <a:pt x="10487" y="21186"/>
                  </a:moveTo>
                  <a:lnTo>
                    <a:pt x="8998" y="21186"/>
                  </a:lnTo>
                  <a:lnTo>
                    <a:pt x="8998" y="19697"/>
                  </a:lnTo>
                  <a:lnTo>
                    <a:pt x="10487" y="19697"/>
                  </a:lnTo>
                  <a:close/>
                  <a:moveTo>
                    <a:pt x="10487" y="19028"/>
                  </a:moveTo>
                  <a:lnTo>
                    <a:pt x="8998" y="19028"/>
                  </a:lnTo>
                  <a:lnTo>
                    <a:pt x="8998" y="17539"/>
                  </a:lnTo>
                  <a:lnTo>
                    <a:pt x="10487" y="17539"/>
                  </a:lnTo>
                  <a:close/>
                  <a:moveTo>
                    <a:pt x="10487" y="16870"/>
                  </a:moveTo>
                  <a:lnTo>
                    <a:pt x="8998" y="16870"/>
                  </a:lnTo>
                  <a:lnTo>
                    <a:pt x="8998" y="15381"/>
                  </a:lnTo>
                  <a:lnTo>
                    <a:pt x="10487" y="15381"/>
                  </a:lnTo>
                  <a:close/>
                  <a:moveTo>
                    <a:pt x="10487" y="14682"/>
                  </a:moveTo>
                  <a:lnTo>
                    <a:pt x="8998" y="14682"/>
                  </a:lnTo>
                  <a:lnTo>
                    <a:pt x="8998" y="13223"/>
                  </a:lnTo>
                  <a:lnTo>
                    <a:pt x="10487" y="1322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flipH="1">
              <a:off x="1805112" y="3868382"/>
              <a:ext cx="442361" cy="1213905"/>
            </a:xfrm>
            <a:custGeom>
              <a:avLst/>
              <a:gdLst/>
              <a:ahLst/>
              <a:cxnLst/>
              <a:rect l="l" t="t" r="r" b="b"/>
              <a:pathLst>
                <a:path w="14287" h="39212" extrusionOk="0">
                  <a:moveTo>
                    <a:pt x="14286" y="6718"/>
                  </a:moveTo>
                  <a:lnTo>
                    <a:pt x="14286" y="5442"/>
                  </a:lnTo>
                  <a:lnTo>
                    <a:pt x="11794" y="5442"/>
                  </a:lnTo>
                  <a:lnTo>
                    <a:pt x="11794" y="1733"/>
                  </a:lnTo>
                  <a:lnTo>
                    <a:pt x="10213" y="1733"/>
                  </a:lnTo>
                  <a:lnTo>
                    <a:pt x="10213" y="1"/>
                  </a:lnTo>
                  <a:lnTo>
                    <a:pt x="4073" y="1"/>
                  </a:lnTo>
                  <a:lnTo>
                    <a:pt x="4073" y="1733"/>
                  </a:lnTo>
                  <a:lnTo>
                    <a:pt x="2493" y="1733"/>
                  </a:lnTo>
                  <a:lnTo>
                    <a:pt x="2493" y="5442"/>
                  </a:lnTo>
                  <a:lnTo>
                    <a:pt x="0" y="5442"/>
                  </a:lnTo>
                  <a:lnTo>
                    <a:pt x="0" y="6718"/>
                  </a:lnTo>
                  <a:lnTo>
                    <a:pt x="1095" y="6718"/>
                  </a:lnTo>
                  <a:lnTo>
                    <a:pt x="1095" y="17114"/>
                  </a:lnTo>
                  <a:lnTo>
                    <a:pt x="0" y="17114"/>
                  </a:lnTo>
                  <a:lnTo>
                    <a:pt x="0" y="18390"/>
                  </a:lnTo>
                  <a:lnTo>
                    <a:pt x="1095" y="18390"/>
                  </a:lnTo>
                  <a:lnTo>
                    <a:pt x="1095" y="28785"/>
                  </a:lnTo>
                  <a:lnTo>
                    <a:pt x="0" y="28785"/>
                  </a:lnTo>
                  <a:lnTo>
                    <a:pt x="0" y="30092"/>
                  </a:lnTo>
                  <a:lnTo>
                    <a:pt x="1095" y="30092"/>
                  </a:lnTo>
                  <a:lnTo>
                    <a:pt x="1095" y="37934"/>
                  </a:lnTo>
                  <a:lnTo>
                    <a:pt x="0" y="37934"/>
                  </a:lnTo>
                  <a:lnTo>
                    <a:pt x="0" y="39211"/>
                  </a:lnTo>
                  <a:lnTo>
                    <a:pt x="14286" y="39211"/>
                  </a:lnTo>
                  <a:lnTo>
                    <a:pt x="14286" y="37934"/>
                  </a:lnTo>
                  <a:lnTo>
                    <a:pt x="13192" y="37934"/>
                  </a:lnTo>
                  <a:lnTo>
                    <a:pt x="13192" y="30092"/>
                  </a:lnTo>
                  <a:lnTo>
                    <a:pt x="14286" y="30092"/>
                  </a:lnTo>
                  <a:lnTo>
                    <a:pt x="14286" y="28816"/>
                  </a:lnTo>
                  <a:lnTo>
                    <a:pt x="13192" y="28816"/>
                  </a:lnTo>
                  <a:lnTo>
                    <a:pt x="13192" y="18390"/>
                  </a:lnTo>
                  <a:lnTo>
                    <a:pt x="14286" y="18390"/>
                  </a:lnTo>
                  <a:lnTo>
                    <a:pt x="14286" y="17114"/>
                  </a:lnTo>
                  <a:lnTo>
                    <a:pt x="13192" y="17114"/>
                  </a:lnTo>
                  <a:lnTo>
                    <a:pt x="13192" y="6718"/>
                  </a:lnTo>
                  <a:close/>
                  <a:moveTo>
                    <a:pt x="3557" y="37144"/>
                  </a:moveTo>
                  <a:lnTo>
                    <a:pt x="2675" y="37144"/>
                  </a:lnTo>
                  <a:lnTo>
                    <a:pt x="2675" y="7630"/>
                  </a:lnTo>
                  <a:lnTo>
                    <a:pt x="3557" y="7630"/>
                  </a:lnTo>
                  <a:close/>
                  <a:moveTo>
                    <a:pt x="5593" y="37144"/>
                  </a:moveTo>
                  <a:lnTo>
                    <a:pt x="4712" y="37144"/>
                  </a:lnTo>
                  <a:lnTo>
                    <a:pt x="4712" y="7630"/>
                  </a:lnTo>
                  <a:lnTo>
                    <a:pt x="5563" y="7630"/>
                  </a:lnTo>
                  <a:close/>
                  <a:moveTo>
                    <a:pt x="7599" y="37144"/>
                  </a:moveTo>
                  <a:lnTo>
                    <a:pt x="6718" y="37144"/>
                  </a:lnTo>
                  <a:lnTo>
                    <a:pt x="6718" y="7630"/>
                  </a:lnTo>
                  <a:lnTo>
                    <a:pt x="7599" y="7630"/>
                  </a:lnTo>
                  <a:close/>
                  <a:moveTo>
                    <a:pt x="9605" y="37144"/>
                  </a:moveTo>
                  <a:lnTo>
                    <a:pt x="8754" y="37144"/>
                  </a:lnTo>
                  <a:lnTo>
                    <a:pt x="8754" y="7630"/>
                  </a:lnTo>
                  <a:lnTo>
                    <a:pt x="9605" y="7630"/>
                  </a:lnTo>
                  <a:close/>
                  <a:moveTo>
                    <a:pt x="11642" y="37144"/>
                  </a:moveTo>
                  <a:lnTo>
                    <a:pt x="10760" y="37144"/>
                  </a:lnTo>
                  <a:lnTo>
                    <a:pt x="10760" y="7630"/>
                  </a:lnTo>
                  <a:lnTo>
                    <a:pt x="11642" y="7630"/>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flipH="1">
              <a:off x="381268" y="3858970"/>
              <a:ext cx="405671" cy="1163073"/>
            </a:xfrm>
            <a:custGeom>
              <a:avLst/>
              <a:gdLst/>
              <a:ahLst/>
              <a:cxnLst/>
              <a:rect l="l" t="t" r="r" b="b"/>
              <a:pathLst>
                <a:path w="13102" h="37570" extrusionOk="0">
                  <a:moveTo>
                    <a:pt x="12189" y="21946"/>
                  </a:moveTo>
                  <a:lnTo>
                    <a:pt x="12189" y="9150"/>
                  </a:lnTo>
                  <a:lnTo>
                    <a:pt x="10730" y="9150"/>
                  </a:lnTo>
                  <a:lnTo>
                    <a:pt x="10730" y="1"/>
                  </a:lnTo>
                  <a:lnTo>
                    <a:pt x="2371" y="1"/>
                  </a:lnTo>
                  <a:lnTo>
                    <a:pt x="2371" y="9150"/>
                  </a:lnTo>
                  <a:lnTo>
                    <a:pt x="882" y="9150"/>
                  </a:lnTo>
                  <a:lnTo>
                    <a:pt x="882" y="21946"/>
                  </a:lnTo>
                  <a:lnTo>
                    <a:pt x="1" y="21946"/>
                  </a:lnTo>
                  <a:lnTo>
                    <a:pt x="1" y="37570"/>
                  </a:lnTo>
                  <a:lnTo>
                    <a:pt x="13101" y="37570"/>
                  </a:lnTo>
                  <a:lnTo>
                    <a:pt x="13101" y="21946"/>
                  </a:lnTo>
                  <a:close/>
                  <a:moveTo>
                    <a:pt x="3040" y="36080"/>
                  </a:moveTo>
                  <a:lnTo>
                    <a:pt x="1855" y="36080"/>
                  </a:lnTo>
                  <a:lnTo>
                    <a:pt x="1855" y="23953"/>
                  </a:lnTo>
                  <a:lnTo>
                    <a:pt x="3040" y="23953"/>
                  </a:lnTo>
                  <a:close/>
                  <a:moveTo>
                    <a:pt x="3891" y="20184"/>
                  </a:moveTo>
                  <a:lnTo>
                    <a:pt x="2979" y="20184"/>
                  </a:lnTo>
                  <a:lnTo>
                    <a:pt x="2979" y="10943"/>
                  </a:lnTo>
                  <a:lnTo>
                    <a:pt x="3891" y="10943"/>
                  </a:lnTo>
                  <a:close/>
                  <a:moveTo>
                    <a:pt x="5776" y="36080"/>
                  </a:moveTo>
                  <a:lnTo>
                    <a:pt x="4590" y="36080"/>
                  </a:lnTo>
                  <a:lnTo>
                    <a:pt x="4590" y="23953"/>
                  </a:lnTo>
                  <a:lnTo>
                    <a:pt x="5776" y="23953"/>
                  </a:lnTo>
                  <a:close/>
                  <a:moveTo>
                    <a:pt x="5958" y="20184"/>
                  </a:moveTo>
                  <a:lnTo>
                    <a:pt x="5046" y="20184"/>
                  </a:lnTo>
                  <a:lnTo>
                    <a:pt x="5046" y="10943"/>
                  </a:lnTo>
                  <a:lnTo>
                    <a:pt x="5958" y="10943"/>
                  </a:lnTo>
                  <a:close/>
                  <a:moveTo>
                    <a:pt x="7144" y="10943"/>
                  </a:moveTo>
                  <a:lnTo>
                    <a:pt x="8055" y="10943"/>
                  </a:lnTo>
                  <a:lnTo>
                    <a:pt x="8055" y="20184"/>
                  </a:lnTo>
                  <a:lnTo>
                    <a:pt x="7144" y="20184"/>
                  </a:lnTo>
                  <a:close/>
                  <a:moveTo>
                    <a:pt x="8511" y="36080"/>
                  </a:moveTo>
                  <a:lnTo>
                    <a:pt x="7326" y="36080"/>
                  </a:lnTo>
                  <a:lnTo>
                    <a:pt x="7326" y="23953"/>
                  </a:lnTo>
                  <a:lnTo>
                    <a:pt x="8511" y="23953"/>
                  </a:lnTo>
                  <a:close/>
                  <a:moveTo>
                    <a:pt x="9210" y="10943"/>
                  </a:moveTo>
                  <a:lnTo>
                    <a:pt x="10122" y="10943"/>
                  </a:lnTo>
                  <a:lnTo>
                    <a:pt x="10122" y="20184"/>
                  </a:lnTo>
                  <a:lnTo>
                    <a:pt x="9210" y="20184"/>
                  </a:lnTo>
                  <a:close/>
                  <a:moveTo>
                    <a:pt x="11247" y="36080"/>
                  </a:moveTo>
                  <a:lnTo>
                    <a:pt x="10062" y="36080"/>
                  </a:lnTo>
                  <a:lnTo>
                    <a:pt x="10062" y="23953"/>
                  </a:lnTo>
                  <a:lnTo>
                    <a:pt x="11247" y="2395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flipH="1">
              <a:off x="2321757" y="4142222"/>
              <a:ext cx="344489" cy="990888"/>
            </a:xfrm>
            <a:custGeom>
              <a:avLst/>
              <a:gdLst/>
              <a:ahLst/>
              <a:cxnLst/>
              <a:rect l="l" t="t" r="r" b="b"/>
              <a:pathLst>
                <a:path w="11126" h="32008" extrusionOk="0">
                  <a:moveTo>
                    <a:pt x="10365" y="18694"/>
                  </a:moveTo>
                  <a:lnTo>
                    <a:pt x="10365" y="7782"/>
                  </a:lnTo>
                  <a:lnTo>
                    <a:pt x="9119" y="7782"/>
                  </a:lnTo>
                  <a:lnTo>
                    <a:pt x="9119" y="1"/>
                  </a:lnTo>
                  <a:lnTo>
                    <a:pt x="2006" y="1"/>
                  </a:lnTo>
                  <a:lnTo>
                    <a:pt x="2006" y="7782"/>
                  </a:lnTo>
                  <a:lnTo>
                    <a:pt x="760" y="7782"/>
                  </a:lnTo>
                  <a:lnTo>
                    <a:pt x="760" y="18694"/>
                  </a:lnTo>
                  <a:lnTo>
                    <a:pt x="0" y="18694"/>
                  </a:lnTo>
                  <a:lnTo>
                    <a:pt x="0" y="32007"/>
                  </a:lnTo>
                  <a:lnTo>
                    <a:pt x="11125" y="32007"/>
                  </a:lnTo>
                  <a:lnTo>
                    <a:pt x="11125" y="18694"/>
                  </a:lnTo>
                  <a:close/>
                  <a:moveTo>
                    <a:pt x="2584" y="30761"/>
                  </a:moveTo>
                  <a:lnTo>
                    <a:pt x="1550" y="30761"/>
                  </a:lnTo>
                  <a:lnTo>
                    <a:pt x="1550" y="20396"/>
                  </a:lnTo>
                  <a:lnTo>
                    <a:pt x="2584" y="20396"/>
                  </a:lnTo>
                  <a:close/>
                  <a:moveTo>
                    <a:pt x="3283" y="17205"/>
                  </a:moveTo>
                  <a:lnTo>
                    <a:pt x="2523" y="17205"/>
                  </a:lnTo>
                  <a:lnTo>
                    <a:pt x="2523" y="9332"/>
                  </a:lnTo>
                  <a:lnTo>
                    <a:pt x="3283" y="9332"/>
                  </a:lnTo>
                  <a:close/>
                  <a:moveTo>
                    <a:pt x="4894" y="30761"/>
                  </a:moveTo>
                  <a:lnTo>
                    <a:pt x="3891" y="30761"/>
                  </a:lnTo>
                  <a:lnTo>
                    <a:pt x="3891" y="20396"/>
                  </a:lnTo>
                  <a:lnTo>
                    <a:pt x="4894" y="20396"/>
                  </a:lnTo>
                  <a:close/>
                  <a:moveTo>
                    <a:pt x="5076" y="17205"/>
                  </a:moveTo>
                  <a:lnTo>
                    <a:pt x="4286" y="17205"/>
                  </a:lnTo>
                  <a:lnTo>
                    <a:pt x="4286" y="9332"/>
                  </a:lnTo>
                  <a:lnTo>
                    <a:pt x="5076" y="9332"/>
                  </a:lnTo>
                  <a:close/>
                  <a:moveTo>
                    <a:pt x="6079" y="9332"/>
                  </a:moveTo>
                  <a:lnTo>
                    <a:pt x="6839" y="9332"/>
                  </a:lnTo>
                  <a:lnTo>
                    <a:pt x="6839" y="17174"/>
                  </a:lnTo>
                  <a:lnTo>
                    <a:pt x="6079" y="17174"/>
                  </a:lnTo>
                  <a:close/>
                  <a:moveTo>
                    <a:pt x="7234" y="30731"/>
                  </a:moveTo>
                  <a:lnTo>
                    <a:pt x="6231" y="30731"/>
                  </a:lnTo>
                  <a:lnTo>
                    <a:pt x="6231" y="20396"/>
                  </a:lnTo>
                  <a:lnTo>
                    <a:pt x="7234" y="20396"/>
                  </a:lnTo>
                  <a:close/>
                  <a:moveTo>
                    <a:pt x="7842" y="9332"/>
                  </a:moveTo>
                  <a:lnTo>
                    <a:pt x="8602" y="9332"/>
                  </a:lnTo>
                  <a:lnTo>
                    <a:pt x="8602" y="17174"/>
                  </a:lnTo>
                  <a:lnTo>
                    <a:pt x="7842" y="17174"/>
                  </a:lnTo>
                  <a:close/>
                  <a:moveTo>
                    <a:pt x="9575" y="30761"/>
                  </a:moveTo>
                  <a:lnTo>
                    <a:pt x="8542" y="30761"/>
                  </a:lnTo>
                  <a:lnTo>
                    <a:pt x="8542" y="20396"/>
                  </a:lnTo>
                  <a:lnTo>
                    <a:pt x="9575" y="20396"/>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flipH="1">
              <a:off x="1314820" y="3501383"/>
              <a:ext cx="442361" cy="1552642"/>
            </a:xfrm>
            <a:custGeom>
              <a:avLst/>
              <a:gdLst/>
              <a:ahLst/>
              <a:cxnLst/>
              <a:rect l="l" t="t" r="r" b="b"/>
              <a:pathLst>
                <a:path w="14287" h="50154" extrusionOk="0">
                  <a:moveTo>
                    <a:pt x="13192" y="33800"/>
                  </a:moveTo>
                  <a:lnTo>
                    <a:pt x="13192" y="26475"/>
                  </a:lnTo>
                  <a:lnTo>
                    <a:pt x="12554" y="26475"/>
                  </a:lnTo>
                  <a:lnTo>
                    <a:pt x="12554" y="18390"/>
                  </a:lnTo>
                  <a:lnTo>
                    <a:pt x="9332" y="18390"/>
                  </a:lnTo>
                  <a:lnTo>
                    <a:pt x="9332" y="15107"/>
                  </a:lnTo>
                  <a:lnTo>
                    <a:pt x="7599" y="15107"/>
                  </a:lnTo>
                  <a:lnTo>
                    <a:pt x="7599" y="1"/>
                  </a:lnTo>
                  <a:lnTo>
                    <a:pt x="6688" y="1"/>
                  </a:lnTo>
                  <a:lnTo>
                    <a:pt x="6688" y="15107"/>
                  </a:lnTo>
                  <a:lnTo>
                    <a:pt x="4955" y="15107"/>
                  </a:lnTo>
                  <a:lnTo>
                    <a:pt x="4955" y="18390"/>
                  </a:lnTo>
                  <a:lnTo>
                    <a:pt x="1733" y="18390"/>
                  </a:lnTo>
                  <a:lnTo>
                    <a:pt x="1733" y="26475"/>
                  </a:lnTo>
                  <a:lnTo>
                    <a:pt x="1125" y="26475"/>
                  </a:lnTo>
                  <a:lnTo>
                    <a:pt x="1125" y="33800"/>
                  </a:lnTo>
                  <a:lnTo>
                    <a:pt x="1" y="33800"/>
                  </a:lnTo>
                  <a:lnTo>
                    <a:pt x="1" y="50153"/>
                  </a:lnTo>
                  <a:lnTo>
                    <a:pt x="14287" y="50153"/>
                  </a:lnTo>
                  <a:lnTo>
                    <a:pt x="14287" y="33800"/>
                  </a:lnTo>
                  <a:close/>
                  <a:moveTo>
                    <a:pt x="11946" y="48451"/>
                  </a:moveTo>
                  <a:lnTo>
                    <a:pt x="2371" y="48451"/>
                  </a:lnTo>
                  <a:lnTo>
                    <a:pt x="2371" y="47782"/>
                  </a:lnTo>
                  <a:lnTo>
                    <a:pt x="11946" y="47782"/>
                  </a:lnTo>
                  <a:close/>
                  <a:moveTo>
                    <a:pt x="11946" y="46445"/>
                  </a:moveTo>
                  <a:lnTo>
                    <a:pt x="2371" y="46445"/>
                  </a:lnTo>
                  <a:lnTo>
                    <a:pt x="2371" y="45746"/>
                  </a:lnTo>
                  <a:lnTo>
                    <a:pt x="11946" y="45746"/>
                  </a:lnTo>
                  <a:close/>
                  <a:moveTo>
                    <a:pt x="11946" y="44408"/>
                  </a:moveTo>
                  <a:lnTo>
                    <a:pt x="2371" y="44408"/>
                  </a:lnTo>
                  <a:lnTo>
                    <a:pt x="2371" y="43740"/>
                  </a:lnTo>
                  <a:lnTo>
                    <a:pt x="11946" y="43740"/>
                  </a:lnTo>
                  <a:close/>
                  <a:moveTo>
                    <a:pt x="11946" y="42372"/>
                  </a:moveTo>
                  <a:lnTo>
                    <a:pt x="2371" y="42372"/>
                  </a:lnTo>
                  <a:lnTo>
                    <a:pt x="2371" y="41703"/>
                  </a:lnTo>
                  <a:lnTo>
                    <a:pt x="11946" y="41703"/>
                  </a:lnTo>
                  <a:close/>
                  <a:moveTo>
                    <a:pt x="11946" y="40335"/>
                  </a:moveTo>
                  <a:lnTo>
                    <a:pt x="2371" y="40335"/>
                  </a:lnTo>
                  <a:lnTo>
                    <a:pt x="2371" y="39667"/>
                  </a:lnTo>
                  <a:lnTo>
                    <a:pt x="11946" y="39667"/>
                  </a:lnTo>
                  <a:close/>
                  <a:moveTo>
                    <a:pt x="11946" y="38329"/>
                  </a:moveTo>
                  <a:lnTo>
                    <a:pt x="2371" y="38329"/>
                  </a:lnTo>
                  <a:lnTo>
                    <a:pt x="2371" y="37661"/>
                  </a:lnTo>
                  <a:lnTo>
                    <a:pt x="11946" y="37661"/>
                  </a:lnTo>
                  <a:close/>
                  <a:moveTo>
                    <a:pt x="11946" y="36293"/>
                  </a:moveTo>
                  <a:lnTo>
                    <a:pt x="2371" y="36293"/>
                  </a:lnTo>
                  <a:lnTo>
                    <a:pt x="2371" y="35624"/>
                  </a:lnTo>
                  <a:lnTo>
                    <a:pt x="11946" y="35624"/>
                  </a:lnTo>
                  <a:close/>
                  <a:moveTo>
                    <a:pt x="11946" y="34256"/>
                  </a:moveTo>
                  <a:lnTo>
                    <a:pt x="2371" y="34256"/>
                  </a:lnTo>
                  <a:lnTo>
                    <a:pt x="2371" y="33588"/>
                  </a:lnTo>
                  <a:lnTo>
                    <a:pt x="11946" y="33588"/>
                  </a:lnTo>
                  <a:close/>
                  <a:moveTo>
                    <a:pt x="11946" y="32250"/>
                  </a:moveTo>
                  <a:lnTo>
                    <a:pt x="2371" y="32250"/>
                  </a:lnTo>
                  <a:lnTo>
                    <a:pt x="2371" y="31551"/>
                  </a:lnTo>
                  <a:lnTo>
                    <a:pt x="11946" y="31551"/>
                  </a:lnTo>
                  <a:close/>
                  <a:moveTo>
                    <a:pt x="11946" y="30214"/>
                  </a:moveTo>
                  <a:lnTo>
                    <a:pt x="2371" y="30214"/>
                  </a:lnTo>
                  <a:lnTo>
                    <a:pt x="2371" y="29545"/>
                  </a:lnTo>
                  <a:lnTo>
                    <a:pt x="11946" y="29545"/>
                  </a:lnTo>
                  <a:close/>
                  <a:moveTo>
                    <a:pt x="11946" y="28177"/>
                  </a:moveTo>
                  <a:lnTo>
                    <a:pt x="2371" y="28177"/>
                  </a:lnTo>
                  <a:lnTo>
                    <a:pt x="2371" y="27509"/>
                  </a:lnTo>
                  <a:lnTo>
                    <a:pt x="11946" y="27509"/>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19"/>
          <p:cNvSpPr/>
          <p:nvPr/>
        </p:nvSpPr>
        <p:spPr>
          <a:xfrm rot="572383">
            <a:off x="-864469" y="4453067"/>
            <a:ext cx="6976677" cy="2030350"/>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9"/>
          <p:cNvSpPr/>
          <p:nvPr/>
        </p:nvSpPr>
        <p:spPr>
          <a:xfrm rot="-487666">
            <a:off x="-134836" y="4298100"/>
            <a:ext cx="10944166" cy="3193046"/>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a:off x="4971415" y="4628965"/>
            <a:ext cx="578487" cy="761619"/>
          </a:xfrm>
          <a:custGeom>
            <a:avLst/>
            <a:gdLst/>
            <a:ahLst/>
            <a:cxnLst/>
            <a:rect l="l" t="t" r="r" b="b"/>
            <a:pathLst>
              <a:path w="22949" h="30214" extrusionOk="0">
                <a:moveTo>
                  <a:pt x="14469" y="20000"/>
                </a:moveTo>
                <a:cubicBezTo>
                  <a:pt x="12341" y="20791"/>
                  <a:pt x="11642" y="22432"/>
                  <a:pt x="12189" y="23952"/>
                </a:cubicBezTo>
                <a:lnTo>
                  <a:pt x="7569" y="25502"/>
                </a:lnTo>
                <a:lnTo>
                  <a:pt x="10122" y="19605"/>
                </a:lnTo>
                <a:lnTo>
                  <a:pt x="14712" y="17751"/>
                </a:lnTo>
                <a:cubicBezTo>
                  <a:pt x="15259" y="18937"/>
                  <a:pt x="16596" y="19514"/>
                  <a:pt x="18390" y="18845"/>
                </a:cubicBezTo>
                <a:cubicBezTo>
                  <a:pt x="20274" y="18146"/>
                  <a:pt x="22007" y="14772"/>
                  <a:pt x="22007" y="14772"/>
                </a:cubicBezTo>
                <a:cubicBezTo>
                  <a:pt x="22007" y="14772"/>
                  <a:pt x="18481" y="13344"/>
                  <a:pt x="16596" y="14043"/>
                </a:cubicBezTo>
                <a:cubicBezTo>
                  <a:pt x="14712" y="14742"/>
                  <a:pt x="14134" y="16140"/>
                  <a:pt x="14590" y="17447"/>
                </a:cubicBezTo>
                <a:lnTo>
                  <a:pt x="10426" y="18845"/>
                </a:lnTo>
                <a:lnTo>
                  <a:pt x="12554" y="13952"/>
                </a:lnTo>
                <a:lnTo>
                  <a:pt x="16627" y="12280"/>
                </a:lnTo>
                <a:cubicBezTo>
                  <a:pt x="17113" y="13313"/>
                  <a:pt x="18298" y="13830"/>
                  <a:pt x="19818" y="13253"/>
                </a:cubicBezTo>
                <a:cubicBezTo>
                  <a:pt x="21460" y="12645"/>
                  <a:pt x="22949" y="9696"/>
                  <a:pt x="22949" y="9696"/>
                </a:cubicBezTo>
                <a:cubicBezTo>
                  <a:pt x="22949" y="9696"/>
                  <a:pt x="19909" y="8480"/>
                  <a:pt x="18268" y="9088"/>
                </a:cubicBezTo>
                <a:cubicBezTo>
                  <a:pt x="16657" y="9696"/>
                  <a:pt x="16140" y="10912"/>
                  <a:pt x="16535" y="12037"/>
                </a:cubicBezTo>
                <a:lnTo>
                  <a:pt x="12827" y="13283"/>
                </a:lnTo>
                <a:lnTo>
                  <a:pt x="14529" y="9423"/>
                </a:lnTo>
                <a:cubicBezTo>
                  <a:pt x="16171" y="10091"/>
                  <a:pt x="18055" y="9423"/>
                  <a:pt x="19119" y="7113"/>
                </a:cubicBezTo>
                <a:cubicBezTo>
                  <a:pt x="20183" y="4803"/>
                  <a:pt x="18663" y="0"/>
                  <a:pt x="18663" y="0"/>
                </a:cubicBezTo>
                <a:cubicBezTo>
                  <a:pt x="18663" y="0"/>
                  <a:pt x="14104" y="1945"/>
                  <a:pt x="13010" y="4316"/>
                </a:cubicBezTo>
                <a:cubicBezTo>
                  <a:pt x="11946" y="6626"/>
                  <a:pt x="12675" y="8511"/>
                  <a:pt x="14286" y="9301"/>
                </a:cubicBezTo>
                <a:lnTo>
                  <a:pt x="12432" y="13101"/>
                </a:lnTo>
                <a:lnTo>
                  <a:pt x="10973" y="9483"/>
                </a:lnTo>
                <a:cubicBezTo>
                  <a:pt x="12098" y="9028"/>
                  <a:pt x="12675" y="7842"/>
                  <a:pt x="12067" y="6231"/>
                </a:cubicBezTo>
                <a:cubicBezTo>
                  <a:pt x="11490" y="4620"/>
                  <a:pt x="8541" y="3100"/>
                  <a:pt x="8541" y="3100"/>
                </a:cubicBezTo>
                <a:cubicBezTo>
                  <a:pt x="8541" y="3100"/>
                  <a:pt x="7295" y="6170"/>
                  <a:pt x="7903" y="7781"/>
                </a:cubicBezTo>
                <a:cubicBezTo>
                  <a:pt x="8481" y="9301"/>
                  <a:pt x="9636" y="9879"/>
                  <a:pt x="10730" y="9575"/>
                </a:cubicBezTo>
                <a:lnTo>
                  <a:pt x="12128" y="13739"/>
                </a:lnTo>
                <a:lnTo>
                  <a:pt x="9788" y="18572"/>
                </a:lnTo>
                <a:lnTo>
                  <a:pt x="8146" y="14499"/>
                </a:lnTo>
                <a:cubicBezTo>
                  <a:pt x="9453" y="13982"/>
                  <a:pt x="10122" y="12614"/>
                  <a:pt x="9423" y="10730"/>
                </a:cubicBezTo>
                <a:cubicBezTo>
                  <a:pt x="8754" y="8876"/>
                  <a:pt x="5350" y="7113"/>
                  <a:pt x="5350" y="7113"/>
                </a:cubicBezTo>
                <a:cubicBezTo>
                  <a:pt x="5350" y="7113"/>
                  <a:pt x="3921" y="10669"/>
                  <a:pt x="4620" y="12523"/>
                </a:cubicBezTo>
                <a:cubicBezTo>
                  <a:pt x="5259" y="14316"/>
                  <a:pt x="6596" y="14955"/>
                  <a:pt x="7873" y="14590"/>
                </a:cubicBezTo>
                <a:lnTo>
                  <a:pt x="9453" y="19301"/>
                </a:lnTo>
                <a:lnTo>
                  <a:pt x="6657" y="25076"/>
                </a:lnTo>
                <a:lnTo>
                  <a:pt x="4803" y="20547"/>
                </a:lnTo>
                <a:cubicBezTo>
                  <a:pt x="6292" y="19970"/>
                  <a:pt x="7082" y="18389"/>
                  <a:pt x="6292" y="16262"/>
                </a:cubicBezTo>
                <a:cubicBezTo>
                  <a:pt x="5502" y="14134"/>
                  <a:pt x="1611" y="12128"/>
                  <a:pt x="1611" y="12128"/>
                </a:cubicBezTo>
                <a:cubicBezTo>
                  <a:pt x="1611" y="12128"/>
                  <a:pt x="0" y="16201"/>
                  <a:pt x="791" y="18329"/>
                </a:cubicBezTo>
                <a:cubicBezTo>
                  <a:pt x="1550" y="20335"/>
                  <a:pt x="3070" y="21064"/>
                  <a:pt x="4499" y="20669"/>
                </a:cubicBezTo>
                <a:lnTo>
                  <a:pt x="6262" y="25897"/>
                </a:lnTo>
                <a:lnTo>
                  <a:pt x="4438" y="29727"/>
                </a:lnTo>
                <a:lnTo>
                  <a:pt x="5502" y="30213"/>
                </a:lnTo>
                <a:lnTo>
                  <a:pt x="7204" y="26323"/>
                </a:lnTo>
                <a:lnTo>
                  <a:pt x="12310" y="24256"/>
                </a:lnTo>
                <a:cubicBezTo>
                  <a:pt x="12949" y="25593"/>
                  <a:pt x="14499" y="26292"/>
                  <a:pt x="16505" y="25532"/>
                </a:cubicBezTo>
                <a:cubicBezTo>
                  <a:pt x="18663" y="24712"/>
                  <a:pt x="20669" y="20851"/>
                  <a:pt x="20669" y="20851"/>
                </a:cubicBezTo>
                <a:cubicBezTo>
                  <a:pt x="20669" y="20851"/>
                  <a:pt x="16627" y="19240"/>
                  <a:pt x="14469" y="20000"/>
                </a:cubicBezTo>
                <a:close/>
              </a:path>
            </a:pathLst>
          </a:custGeom>
          <a:gradFill>
            <a:gsLst>
              <a:gs pos="0">
                <a:schemeClr val="accent2"/>
              </a:gs>
              <a:gs pos="100000">
                <a:schemeClr val="accent1"/>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a:off x="4779548" y="4681682"/>
            <a:ext cx="416785" cy="656183"/>
          </a:xfrm>
          <a:custGeom>
            <a:avLst/>
            <a:gdLst/>
            <a:ahLst/>
            <a:cxnLst/>
            <a:rect l="l" t="t" r="r" b="b"/>
            <a:pathLst>
              <a:path w="24713" h="38908" extrusionOk="0">
                <a:moveTo>
                  <a:pt x="12341" y="1"/>
                </a:moveTo>
                <a:cubicBezTo>
                  <a:pt x="12341" y="1"/>
                  <a:pt x="8390" y="4317"/>
                  <a:pt x="8390" y="7387"/>
                </a:cubicBezTo>
                <a:cubicBezTo>
                  <a:pt x="8390" y="10396"/>
                  <a:pt x="10062" y="12038"/>
                  <a:pt x="12189" y="12129"/>
                </a:cubicBezTo>
                <a:lnTo>
                  <a:pt x="12068" y="17114"/>
                </a:lnTo>
                <a:lnTo>
                  <a:pt x="8724" y="13953"/>
                </a:lnTo>
                <a:cubicBezTo>
                  <a:pt x="9697" y="12919"/>
                  <a:pt x="9727" y="11339"/>
                  <a:pt x="8299" y="9910"/>
                </a:cubicBezTo>
                <a:cubicBezTo>
                  <a:pt x="6870" y="8481"/>
                  <a:pt x="2980" y="8299"/>
                  <a:pt x="2980" y="8299"/>
                </a:cubicBezTo>
                <a:lnTo>
                  <a:pt x="2980" y="8299"/>
                </a:lnTo>
                <a:cubicBezTo>
                  <a:pt x="2980" y="8299"/>
                  <a:pt x="3162" y="12190"/>
                  <a:pt x="4590" y="13618"/>
                </a:cubicBezTo>
                <a:cubicBezTo>
                  <a:pt x="5365" y="14392"/>
                  <a:pt x="6187" y="14738"/>
                  <a:pt x="6943" y="14738"/>
                </a:cubicBezTo>
                <a:cubicBezTo>
                  <a:pt x="7523" y="14738"/>
                  <a:pt x="8063" y="14535"/>
                  <a:pt x="8512" y="14165"/>
                </a:cubicBezTo>
                <a:lnTo>
                  <a:pt x="12068" y="17934"/>
                </a:lnTo>
                <a:lnTo>
                  <a:pt x="11916" y="24257"/>
                </a:lnTo>
                <a:lnTo>
                  <a:pt x="8147" y="20700"/>
                </a:lnTo>
                <a:cubicBezTo>
                  <a:pt x="9302" y="19515"/>
                  <a:pt x="9332" y="17691"/>
                  <a:pt x="7691" y="16050"/>
                </a:cubicBezTo>
                <a:cubicBezTo>
                  <a:pt x="6050" y="14378"/>
                  <a:pt x="1521" y="14165"/>
                  <a:pt x="1521" y="14165"/>
                </a:cubicBezTo>
                <a:lnTo>
                  <a:pt x="1521" y="14165"/>
                </a:lnTo>
                <a:cubicBezTo>
                  <a:pt x="1521" y="14165"/>
                  <a:pt x="1733" y="18664"/>
                  <a:pt x="3405" y="20336"/>
                </a:cubicBezTo>
                <a:cubicBezTo>
                  <a:pt x="4294" y="21225"/>
                  <a:pt x="5231" y="21623"/>
                  <a:pt x="6092" y="21623"/>
                </a:cubicBezTo>
                <a:cubicBezTo>
                  <a:pt x="6762" y="21623"/>
                  <a:pt x="7385" y="21382"/>
                  <a:pt x="7904" y="20944"/>
                </a:cubicBezTo>
                <a:lnTo>
                  <a:pt x="11916" y="25199"/>
                </a:lnTo>
                <a:lnTo>
                  <a:pt x="11764" y="32798"/>
                </a:lnTo>
                <a:lnTo>
                  <a:pt x="7569" y="28877"/>
                </a:lnTo>
                <a:cubicBezTo>
                  <a:pt x="8876" y="27509"/>
                  <a:pt x="8937" y="25412"/>
                  <a:pt x="7053" y="23558"/>
                </a:cubicBezTo>
                <a:cubicBezTo>
                  <a:pt x="5138" y="21673"/>
                  <a:pt x="1" y="21399"/>
                  <a:pt x="1" y="21399"/>
                </a:cubicBezTo>
                <a:lnTo>
                  <a:pt x="1" y="21399"/>
                </a:lnTo>
                <a:cubicBezTo>
                  <a:pt x="1" y="21400"/>
                  <a:pt x="214" y="26536"/>
                  <a:pt x="2128" y="28451"/>
                </a:cubicBezTo>
                <a:cubicBezTo>
                  <a:pt x="3139" y="29461"/>
                  <a:pt x="4216" y="29912"/>
                  <a:pt x="5210" y="29912"/>
                </a:cubicBezTo>
                <a:cubicBezTo>
                  <a:pt x="5979" y="29912"/>
                  <a:pt x="6698" y="29641"/>
                  <a:pt x="7296" y="29150"/>
                </a:cubicBezTo>
                <a:lnTo>
                  <a:pt x="11733" y="33892"/>
                </a:lnTo>
                <a:lnTo>
                  <a:pt x="11642" y="38907"/>
                </a:lnTo>
                <a:lnTo>
                  <a:pt x="13040" y="38907"/>
                </a:lnTo>
                <a:lnTo>
                  <a:pt x="12949" y="33862"/>
                </a:lnTo>
                <a:lnTo>
                  <a:pt x="17417" y="29120"/>
                </a:lnTo>
                <a:cubicBezTo>
                  <a:pt x="18003" y="29626"/>
                  <a:pt x="18717" y="29904"/>
                  <a:pt x="19486" y="29904"/>
                </a:cubicBezTo>
                <a:cubicBezTo>
                  <a:pt x="20471" y="29904"/>
                  <a:pt x="21546" y="29446"/>
                  <a:pt x="22554" y="28421"/>
                </a:cubicBezTo>
                <a:cubicBezTo>
                  <a:pt x="24469" y="26536"/>
                  <a:pt x="24712" y="21369"/>
                  <a:pt x="24712" y="21369"/>
                </a:cubicBezTo>
                <a:lnTo>
                  <a:pt x="24712" y="21369"/>
                </a:lnTo>
                <a:cubicBezTo>
                  <a:pt x="24712" y="21369"/>
                  <a:pt x="19545" y="21612"/>
                  <a:pt x="17630" y="23527"/>
                </a:cubicBezTo>
                <a:cubicBezTo>
                  <a:pt x="15746" y="25412"/>
                  <a:pt x="15806" y="27509"/>
                  <a:pt x="17114" y="28846"/>
                </a:cubicBezTo>
                <a:lnTo>
                  <a:pt x="12919" y="32798"/>
                </a:lnTo>
                <a:lnTo>
                  <a:pt x="12767" y="25199"/>
                </a:lnTo>
                <a:lnTo>
                  <a:pt x="16749" y="20974"/>
                </a:lnTo>
                <a:cubicBezTo>
                  <a:pt x="17263" y="21396"/>
                  <a:pt x="17880" y="21629"/>
                  <a:pt x="18542" y="21629"/>
                </a:cubicBezTo>
                <a:cubicBezTo>
                  <a:pt x="19408" y="21629"/>
                  <a:pt x="20352" y="21231"/>
                  <a:pt x="21247" y="20336"/>
                </a:cubicBezTo>
                <a:cubicBezTo>
                  <a:pt x="22919" y="18664"/>
                  <a:pt x="23132" y="14165"/>
                  <a:pt x="23132" y="14165"/>
                </a:cubicBezTo>
                <a:lnTo>
                  <a:pt x="23132" y="14165"/>
                </a:lnTo>
                <a:cubicBezTo>
                  <a:pt x="23132" y="14165"/>
                  <a:pt x="18633" y="14378"/>
                  <a:pt x="16962" y="16050"/>
                </a:cubicBezTo>
                <a:cubicBezTo>
                  <a:pt x="15290" y="17722"/>
                  <a:pt x="15351" y="19545"/>
                  <a:pt x="16506" y="20731"/>
                </a:cubicBezTo>
                <a:lnTo>
                  <a:pt x="12737" y="24287"/>
                </a:lnTo>
                <a:lnTo>
                  <a:pt x="12585" y="17965"/>
                </a:lnTo>
                <a:lnTo>
                  <a:pt x="16141" y="14165"/>
                </a:lnTo>
                <a:cubicBezTo>
                  <a:pt x="16594" y="14552"/>
                  <a:pt x="17141" y="14763"/>
                  <a:pt x="17727" y="14763"/>
                </a:cubicBezTo>
                <a:cubicBezTo>
                  <a:pt x="18478" y="14763"/>
                  <a:pt x="19294" y="14417"/>
                  <a:pt x="20062" y="13649"/>
                </a:cubicBezTo>
                <a:cubicBezTo>
                  <a:pt x="21490" y="12190"/>
                  <a:pt x="21673" y="8299"/>
                  <a:pt x="21673" y="8299"/>
                </a:cubicBezTo>
                <a:lnTo>
                  <a:pt x="21673" y="8299"/>
                </a:lnTo>
                <a:cubicBezTo>
                  <a:pt x="21673" y="8299"/>
                  <a:pt x="17782" y="8481"/>
                  <a:pt x="16323" y="9910"/>
                </a:cubicBezTo>
                <a:cubicBezTo>
                  <a:pt x="14895" y="11369"/>
                  <a:pt x="14955" y="12949"/>
                  <a:pt x="15928" y="13953"/>
                </a:cubicBezTo>
                <a:lnTo>
                  <a:pt x="12585" y="17114"/>
                </a:lnTo>
                <a:lnTo>
                  <a:pt x="12493" y="12129"/>
                </a:lnTo>
                <a:cubicBezTo>
                  <a:pt x="14591" y="12038"/>
                  <a:pt x="16293" y="10396"/>
                  <a:pt x="16293" y="7387"/>
                </a:cubicBezTo>
                <a:cubicBezTo>
                  <a:pt x="16293" y="4317"/>
                  <a:pt x="12341" y="1"/>
                  <a:pt x="12341" y="1"/>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rot="-9433711" flipH="1">
            <a:off x="1787477" y="4577990"/>
            <a:ext cx="4407138" cy="2091310"/>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6">
  <p:cSld name="CUSTOM_12">
    <p:spTree>
      <p:nvGrpSpPr>
        <p:cNvPr id="1" name="Shape 368"/>
        <p:cNvGrpSpPr/>
        <p:nvPr/>
      </p:nvGrpSpPr>
      <p:grpSpPr>
        <a:xfrm>
          <a:off x="0" y="0"/>
          <a:ext cx="0" cy="0"/>
          <a:chOff x="0" y="0"/>
          <a:chExt cx="0" cy="0"/>
        </a:xfrm>
      </p:grpSpPr>
      <p:sp>
        <p:nvSpPr>
          <p:cNvPr id="369" name="Google Shape;369;p20"/>
          <p:cNvSpPr/>
          <p:nvPr/>
        </p:nvSpPr>
        <p:spPr>
          <a:xfrm flipH="1">
            <a:off x="0" y="0"/>
            <a:ext cx="9144000" cy="4795456"/>
          </a:xfrm>
          <a:custGeom>
            <a:avLst/>
            <a:gdLst/>
            <a:ahLst/>
            <a:cxnLst/>
            <a:rect l="l" t="t" r="r" b="b"/>
            <a:pathLst>
              <a:path w="285750" h="149858" extrusionOk="0">
                <a:moveTo>
                  <a:pt x="0" y="0"/>
                </a:moveTo>
                <a:lnTo>
                  <a:pt x="0" y="131314"/>
                </a:lnTo>
                <a:cubicBezTo>
                  <a:pt x="3786" y="135612"/>
                  <a:pt x="9787" y="141244"/>
                  <a:pt x="18407" y="145077"/>
                </a:cubicBezTo>
                <a:cubicBezTo>
                  <a:pt x="24825" y="147926"/>
                  <a:pt x="31045" y="149035"/>
                  <a:pt x="37243" y="149035"/>
                </a:cubicBezTo>
                <a:cubicBezTo>
                  <a:pt x="54098" y="149035"/>
                  <a:pt x="70795" y="140836"/>
                  <a:pt x="90904" y="137136"/>
                </a:cubicBezTo>
                <a:cubicBezTo>
                  <a:pt x="97291" y="135959"/>
                  <a:pt x="102793" y="135463"/>
                  <a:pt x="107793" y="135463"/>
                </a:cubicBezTo>
                <a:cubicBezTo>
                  <a:pt x="130673" y="135463"/>
                  <a:pt x="143049" y="145857"/>
                  <a:pt x="181654" y="149042"/>
                </a:cubicBezTo>
                <a:cubicBezTo>
                  <a:pt x="187544" y="149529"/>
                  <a:pt x="194150" y="149858"/>
                  <a:pt x="201441" y="149858"/>
                </a:cubicBezTo>
                <a:cubicBezTo>
                  <a:pt x="223550" y="149858"/>
                  <a:pt x="251950" y="146839"/>
                  <a:pt x="285750" y="136076"/>
                </a:cubicBezTo>
                <a:lnTo>
                  <a:pt x="285750" y="0"/>
                </a:lnTo>
                <a:close/>
              </a:path>
            </a:pathLst>
          </a:custGeom>
          <a:solidFill>
            <a:srgbClr val="FFFFFF"/>
          </a:solidFill>
          <a:ln>
            <a:noFill/>
          </a:ln>
          <a:effectLst>
            <a:outerShdw blurRad="428625" algn="bl" rotWithShape="0">
              <a:schemeClr val="dk1">
                <a:alpha val="2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0"/>
          <p:cNvSpPr/>
          <p:nvPr/>
        </p:nvSpPr>
        <p:spPr>
          <a:xfrm flipH="1">
            <a:off x="4813436" y="4337636"/>
            <a:ext cx="2039164" cy="901982"/>
          </a:xfrm>
          <a:custGeom>
            <a:avLst/>
            <a:gdLst/>
            <a:ahLst/>
            <a:cxnLst/>
            <a:rect l="l" t="t" r="r" b="b"/>
            <a:pathLst>
              <a:path w="120429" h="53285" extrusionOk="0">
                <a:moveTo>
                  <a:pt x="118605" y="19697"/>
                </a:moveTo>
                <a:lnTo>
                  <a:pt x="118605" y="15411"/>
                </a:lnTo>
                <a:lnTo>
                  <a:pt x="113103" y="15411"/>
                </a:lnTo>
                <a:lnTo>
                  <a:pt x="113103" y="1"/>
                </a:lnTo>
                <a:lnTo>
                  <a:pt x="111097" y="1"/>
                </a:lnTo>
                <a:lnTo>
                  <a:pt x="111097" y="15411"/>
                </a:lnTo>
                <a:lnTo>
                  <a:pt x="105595" y="15411"/>
                </a:lnTo>
                <a:lnTo>
                  <a:pt x="105595" y="19697"/>
                </a:lnTo>
                <a:lnTo>
                  <a:pt x="103771" y="19697"/>
                </a:lnTo>
                <a:lnTo>
                  <a:pt x="103771" y="28755"/>
                </a:lnTo>
                <a:lnTo>
                  <a:pt x="96203" y="28755"/>
                </a:lnTo>
                <a:lnTo>
                  <a:pt x="96203" y="11034"/>
                </a:lnTo>
                <a:lnTo>
                  <a:pt x="90641" y="11034"/>
                </a:lnTo>
                <a:lnTo>
                  <a:pt x="90641" y="5472"/>
                </a:lnTo>
                <a:lnTo>
                  <a:pt x="88634" y="5472"/>
                </a:lnTo>
                <a:lnTo>
                  <a:pt x="88634" y="11034"/>
                </a:lnTo>
                <a:lnTo>
                  <a:pt x="83042" y="11034"/>
                </a:lnTo>
                <a:lnTo>
                  <a:pt x="83042" y="34834"/>
                </a:lnTo>
                <a:lnTo>
                  <a:pt x="71461" y="34834"/>
                </a:lnTo>
                <a:lnTo>
                  <a:pt x="71461" y="13891"/>
                </a:lnTo>
                <a:lnTo>
                  <a:pt x="58330" y="13891"/>
                </a:lnTo>
                <a:lnTo>
                  <a:pt x="58330" y="28633"/>
                </a:lnTo>
                <a:lnTo>
                  <a:pt x="56962" y="28633"/>
                </a:lnTo>
                <a:lnTo>
                  <a:pt x="56962" y="8238"/>
                </a:lnTo>
                <a:lnTo>
                  <a:pt x="51400" y="8238"/>
                </a:lnTo>
                <a:lnTo>
                  <a:pt x="51400" y="5138"/>
                </a:lnTo>
                <a:lnTo>
                  <a:pt x="49363" y="5138"/>
                </a:lnTo>
                <a:lnTo>
                  <a:pt x="49363" y="8238"/>
                </a:lnTo>
                <a:lnTo>
                  <a:pt x="43801" y="8238"/>
                </a:lnTo>
                <a:lnTo>
                  <a:pt x="43801" y="32311"/>
                </a:lnTo>
                <a:lnTo>
                  <a:pt x="33405" y="32311"/>
                </a:lnTo>
                <a:lnTo>
                  <a:pt x="33405" y="22311"/>
                </a:lnTo>
                <a:lnTo>
                  <a:pt x="20244" y="22311"/>
                </a:lnTo>
                <a:lnTo>
                  <a:pt x="20244" y="36810"/>
                </a:lnTo>
                <a:lnTo>
                  <a:pt x="1" y="36810"/>
                </a:lnTo>
                <a:lnTo>
                  <a:pt x="1" y="53284"/>
                </a:lnTo>
                <a:lnTo>
                  <a:pt x="20244" y="53284"/>
                </a:lnTo>
                <a:lnTo>
                  <a:pt x="27083" y="53284"/>
                </a:lnTo>
                <a:lnTo>
                  <a:pt x="33405" y="53284"/>
                </a:lnTo>
                <a:lnTo>
                  <a:pt x="41977" y="53284"/>
                </a:lnTo>
                <a:lnTo>
                  <a:pt x="43801" y="53284"/>
                </a:lnTo>
                <a:lnTo>
                  <a:pt x="44409" y="53284"/>
                </a:lnTo>
                <a:lnTo>
                  <a:pt x="50579" y="53284"/>
                </a:lnTo>
                <a:lnTo>
                  <a:pt x="56962" y="53284"/>
                </a:lnTo>
                <a:lnTo>
                  <a:pt x="58330" y="53284"/>
                </a:lnTo>
                <a:lnTo>
                  <a:pt x="63740" y="53284"/>
                </a:lnTo>
                <a:lnTo>
                  <a:pt x="70093" y="53284"/>
                </a:lnTo>
                <a:lnTo>
                  <a:pt x="71461" y="53284"/>
                </a:lnTo>
                <a:lnTo>
                  <a:pt x="83042" y="53284"/>
                </a:lnTo>
                <a:lnTo>
                  <a:pt x="83254" y="53284"/>
                </a:lnTo>
                <a:lnTo>
                  <a:pt x="92829" y="53284"/>
                </a:lnTo>
                <a:lnTo>
                  <a:pt x="96203" y="53284"/>
                </a:lnTo>
                <a:lnTo>
                  <a:pt x="103771" y="53284"/>
                </a:lnTo>
                <a:lnTo>
                  <a:pt x="105960" y="53284"/>
                </a:lnTo>
                <a:lnTo>
                  <a:pt x="120428" y="53284"/>
                </a:lnTo>
                <a:lnTo>
                  <a:pt x="120428" y="19697"/>
                </a:lnTo>
                <a:close/>
              </a:path>
            </a:pathLst>
          </a:custGeom>
          <a:solidFill>
            <a:srgbClr val="26909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0"/>
          <p:cNvSpPr/>
          <p:nvPr/>
        </p:nvSpPr>
        <p:spPr>
          <a:xfrm>
            <a:off x="90817" y="4193582"/>
            <a:ext cx="712611" cy="1345461"/>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0"/>
          <p:cNvSpPr/>
          <p:nvPr/>
        </p:nvSpPr>
        <p:spPr>
          <a:xfrm rot="572383">
            <a:off x="-864469" y="4453067"/>
            <a:ext cx="6976677" cy="2030350"/>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0"/>
          <p:cNvSpPr/>
          <p:nvPr/>
        </p:nvSpPr>
        <p:spPr>
          <a:xfrm>
            <a:off x="6803365" y="4493574"/>
            <a:ext cx="463680" cy="941205"/>
          </a:xfrm>
          <a:custGeom>
            <a:avLst/>
            <a:gdLst/>
            <a:ahLst/>
            <a:cxnLst/>
            <a:rect l="l" t="t" r="r" b="b"/>
            <a:pathLst>
              <a:path w="31748" h="64444" extrusionOk="0">
                <a:moveTo>
                  <a:pt x="31501" y="0"/>
                </a:moveTo>
                <a:cubicBezTo>
                  <a:pt x="31434" y="0"/>
                  <a:pt x="31364" y="31"/>
                  <a:pt x="31307" y="100"/>
                </a:cubicBezTo>
                <a:lnTo>
                  <a:pt x="19760" y="12906"/>
                </a:lnTo>
                <a:cubicBezTo>
                  <a:pt x="19445" y="12623"/>
                  <a:pt x="19068" y="12497"/>
                  <a:pt x="18659" y="12497"/>
                </a:cubicBezTo>
                <a:lnTo>
                  <a:pt x="18627" y="12497"/>
                </a:lnTo>
                <a:cubicBezTo>
                  <a:pt x="18376" y="12497"/>
                  <a:pt x="18092" y="12591"/>
                  <a:pt x="17872" y="12717"/>
                </a:cubicBezTo>
                <a:lnTo>
                  <a:pt x="17243" y="12906"/>
                </a:lnTo>
                <a:lnTo>
                  <a:pt x="14317" y="11395"/>
                </a:lnTo>
                <a:cubicBezTo>
                  <a:pt x="13624" y="11049"/>
                  <a:pt x="12838" y="10829"/>
                  <a:pt x="12051" y="10735"/>
                </a:cubicBezTo>
                <a:lnTo>
                  <a:pt x="347" y="9665"/>
                </a:lnTo>
                <a:cubicBezTo>
                  <a:pt x="328" y="9656"/>
                  <a:pt x="310" y="9652"/>
                  <a:pt x="291" y="9652"/>
                </a:cubicBezTo>
                <a:cubicBezTo>
                  <a:pt x="247" y="9652"/>
                  <a:pt x="202" y="9674"/>
                  <a:pt x="158" y="9696"/>
                </a:cubicBezTo>
                <a:cubicBezTo>
                  <a:pt x="1" y="9822"/>
                  <a:pt x="64" y="10105"/>
                  <a:pt x="252" y="10168"/>
                </a:cubicBezTo>
                <a:lnTo>
                  <a:pt x="15512" y="13409"/>
                </a:lnTo>
                <a:cubicBezTo>
                  <a:pt x="14757" y="13787"/>
                  <a:pt x="14285" y="14542"/>
                  <a:pt x="14222" y="15391"/>
                </a:cubicBezTo>
                <a:cubicBezTo>
                  <a:pt x="14171" y="16089"/>
                  <a:pt x="14755" y="16638"/>
                  <a:pt x="15419" y="16638"/>
                </a:cubicBezTo>
                <a:cubicBezTo>
                  <a:pt x="15564" y="16638"/>
                  <a:pt x="15712" y="16612"/>
                  <a:pt x="15858" y="16556"/>
                </a:cubicBezTo>
                <a:lnTo>
                  <a:pt x="16582" y="16335"/>
                </a:lnTo>
                <a:lnTo>
                  <a:pt x="15733" y="64444"/>
                </a:lnTo>
                <a:lnTo>
                  <a:pt x="18690" y="64444"/>
                </a:lnTo>
                <a:lnTo>
                  <a:pt x="17809" y="15989"/>
                </a:lnTo>
                <a:lnTo>
                  <a:pt x="18376" y="15832"/>
                </a:lnTo>
                <a:lnTo>
                  <a:pt x="18533" y="19199"/>
                </a:lnTo>
                <a:cubicBezTo>
                  <a:pt x="18564" y="19985"/>
                  <a:pt x="18753" y="20772"/>
                  <a:pt x="19099" y="21495"/>
                </a:cubicBezTo>
                <a:lnTo>
                  <a:pt x="24008" y="32193"/>
                </a:lnTo>
                <a:cubicBezTo>
                  <a:pt x="24039" y="32256"/>
                  <a:pt x="24071" y="32288"/>
                  <a:pt x="24133" y="32319"/>
                </a:cubicBezTo>
                <a:cubicBezTo>
                  <a:pt x="24168" y="32336"/>
                  <a:pt x="24203" y="32344"/>
                  <a:pt x="24237" y="32344"/>
                </a:cubicBezTo>
                <a:cubicBezTo>
                  <a:pt x="24393" y="32344"/>
                  <a:pt x="24531" y="32185"/>
                  <a:pt x="24480" y="32004"/>
                </a:cubicBezTo>
                <a:lnTo>
                  <a:pt x="19162" y="15612"/>
                </a:lnTo>
                <a:cubicBezTo>
                  <a:pt x="20012" y="15360"/>
                  <a:pt x="20484" y="14447"/>
                  <a:pt x="20200" y="13598"/>
                </a:cubicBezTo>
                <a:lnTo>
                  <a:pt x="23190" y="11679"/>
                </a:lnTo>
                <a:cubicBezTo>
                  <a:pt x="23850" y="11238"/>
                  <a:pt x="24417" y="10672"/>
                  <a:pt x="24889" y="10043"/>
                </a:cubicBezTo>
                <a:lnTo>
                  <a:pt x="31685" y="415"/>
                </a:lnTo>
                <a:cubicBezTo>
                  <a:pt x="31716" y="352"/>
                  <a:pt x="31748" y="289"/>
                  <a:pt x="31748" y="257"/>
                </a:cubicBezTo>
                <a:cubicBezTo>
                  <a:pt x="31728" y="97"/>
                  <a:pt x="31618" y="0"/>
                  <a:pt x="31501"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0"/>
          <p:cNvSpPr/>
          <p:nvPr/>
        </p:nvSpPr>
        <p:spPr>
          <a:xfrm>
            <a:off x="4294775" y="4566853"/>
            <a:ext cx="352165" cy="714845"/>
          </a:xfrm>
          <a:custGeom>
            <a:avLst/>
            <a:gdLst/>
            <a:ahLst/>
            <a:cxnLst/>
            <a:rect l="l" t="t" r="r" b="b"/>
            <a:pathLst>
              <a:path w="31748" h="64444" extrusionOk="0">
                <a:moveTo>
                  <a:pt x="31501" y="0"/>
                </a:moveTo>
                <a:cubicBezTo>
                  <a:pt x="31434" y="0"/>
                  <a:pt x="31364" y="31"/>
                  <a:pt x="31307" y="100"/>
                </a:cubicBezTo>
                <a:lnTo>
                  <a:pt x="19760" y="12906"/>
                </a:lnTo>
                <a:cubicBezTo>
                  <a:pt x="19445" y="12623"/>
                  <a:pt x="19068" y="12497"/>
                  <a:pt x="18659" y="12497"/>
                </a:cubicBezTo>
                <a:lnTo>
                  <a:pt x="18627" y="12497"/>
                </a:lnTo>
                <a:cubicBezTo>
                  <a:pt x="18376" y="12497"/>
                  <a:pt x="18092" y="12591"/>
                  <a:pt x="17872" y="12717"/>
                </a:cubicBezTo>
                <a:lnTo>
                  <a:pt x="17243" y="12906"/>
                </a:lnTo>
                <a:lnTo>
                  <a:pt x="14317" y="11395"/>
                </a:lnTo>
                <a:cubicBezTo>
                  <a:pt x="13624" y="11049"/>
                  <a:pt x="12838" y="10829"/>
                  <a:pt x="12051" y="10735"/>
                </a:cubicBezTo>
                <a:lnTo>
                  <a:pt x="347" y="9665"/>
                </a:lnTo>
                <a:cubicBezTo>
                  <a:pt x="328" y="9656"/>
                  <a:pt x="310" y="9652"/>
                  <a:pt x="291" y="9652"/>
                </a:cubicBezTo>
                <a:cubicBezTo>
                  <a:pt x="247" y="9652"/>
                  <a:pt x="202" y="9674"/>
                  <a:pt x="158" y="9696"/>
                </a:cubicBezTo>
                <a:cubicBezTo>
                  <a:pt x="1" y="9822"/>
                  <a:pt x="64" y="10105"/>
                  <a:pt x="252" y="10168"/>
                </a:cubicBezTo>
                <a:lnTo>
                  <a:pt x="15512" y="13409"/>
                </a:lnTo>
                <a:cubicBezTo>
                  <a:pt x="14757" y="13787"/>
                  <a:pt x="14285" y="14542"/>
                  <a:pt x="14222" y="15391"/>
                </a:cubicBezTo>
                <a:cubicBezTo>
                  <a:pt x="14171" y="16089"/>
                  <a:pt x="14755" y="16638"/>
                  <a:pt x="15419" y="16638"/>
                </a:cubicBezTo>
                <a:cubicBezTo>
                  <a:pt x="15564" y="16638"/>
                  <a:pt x="15712" y="16612"/>
                  <a:pt x="15858" y="16556"/>
                </a:cubicBezTo>
                <a:lnTo>
                  <a:pt x="16582" y="16335"/>
                </a:lnTo>
                <a:lnTo>
                  <a:pt x="15733" y="64444"/>
                </a:lnTo>
                <a:lnTo>
                  <a:pt x="18690" y="64444"/>
                </a:lnTo>
                <a:lnTo>
                  <a:pt x="17809" y="15989"/>
                </a:lnTo>
                <a:lnTo>
                  <a:pt x="18376" y="15832"/>
                </a:lnTo>
                <a:lnTo>
                  <a:pt x="18533" y="19199"/>
                </a:lnTo>
                <a:cubicBezTo>
                  <a:pt x="18564" y="19985"/>
                  <a:pt x="18753" y="20772"/>
                  <a:pt x="19099" y="21495"/>
                </a:cubicBezTo>
                <a:lnTo>
                  <a:pt x="24008" y="32193"/>
                </a:lnTo>
                <a:cubicBezTo>
                  <a:pt x="24039" y="32256"/>
                  <a:pt x="24071" y="32288"/>
                  <a:pt x="24133" y="32319"/>
                </a:cubicBezTo>
                <a:cubicBezTo>
                  <a:pt x="24168" y="32336"/>
                  <a:pt x="24203" y="32344"/>
                  <a:pt x="24237" y="32344"/>
                </a:cubicBezTo>
                <a:cubicBezTo>
                  <a:pt x="24393" y="32344"/>
                  <a:pt x="24531" y="32185"/>
                  <a:pt x="24480" y="32004"/>
                </a:cubicBezTo>
                <a:lnTo>
                  <a:pt x="19162" y="15612"/>
                </a:lnTo>
                <a:cubicBezTo>
                  <a:pt x="20012" y="15360"/>
                  <a:pt x="20484" y="14447"/>
                  <a:pt x="20200" y="13598"/>
                </a:cubicBezTo>
                <a:lnTo>
                  <a:pt x="23190" y="11679"/>
                </a:lnTo>
                <a:cubicBezTo>
                  <a:pt x="23850" y="11238"/>
                  <a:pt x="24417" y="10672"/>
                  <a:pt x="24889" y="10043"/>
                </a:cubicBezTo>
                <a:lnTo>
                  <a:pt x="31685" y="415"/>
                </a:lnTo>
                <a:cubicBezTo>
                  <a:pt x="31716" y="352"/>
                  <a:pt x="31748" y="289"/>
                  <a:pt x="31748" y="257"/>
                </a:cubicBezTo>
                <a:cubicBezTo>
                  <a:pt x="31728" y="97"/>
                  <a:pt x="31618" y="0"/>
                  <a:pt x="31501"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0"/>
          <p:cNvSpPr/>
          <p:nvPr/>
        </p:nvSpPr>
        <p:spPr>
          <a:xfrm flipH="1">
            <a:off x="7794403" y="4108645"/>
            <a:ext cx="712611" cy="1345461"/>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0"/>
          <p:cNvSpPr/>
          <p:nvPr/>
        </p:nvSpPr>
        <p:spPr>
          <a:xfrm rot="-487666">
            <a:off x="-134836" y="4298100"/>
            <a:ext cx="10944166" cy="3193046"/>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0"/>
          <p:cNvSpPr/>
          <p:nvPr/>
        </p:nvSpPr>
        <p:spPr>
          <a:xfrm flipH="1">
            <a:off x="2619879" y="4493565"/>
            <a:ext cx="578487" cy="761619"/>
          </a:xfrm>
          <a:custGeom>
            <a:avLst/>
            <a:gdLst/>
            <a:ahLst/>
            <a:cxnLst/>
            <a:rect l="l" t="t" r="r" b="b"/>
            <a:pathLst>
              <a:path w="22949" h="30214" extrusionOk="0">
                <a:moveTo>
                  <a:pt x="14469" y="20000"/>
                </a:moveTo>
                <a:cubicBezTo>
                  <a:pt x="12341" y="20791"/>
                  <a:pt x="11642" y="22432"/>
                  <a:pt x="12189" y="23952"/>
                </a:cubicBezTo>
                <a:lnTo>
                  <a:pt x="7569" y="25502"/>
                </a:lnTo>
                <a:lnTo>
                  <a:pt x="10122" y="19605"/>
                </a:lnTo>
                <a:lnTo>
                  <a:pt x="14712" y="17751"/>
                </a:lnTo>
                <a:cubicBezTo>
                  <a:pt x="15259" y="18937"/>
                  <a:pt x="16596" y="19514"/>
                  <a:pt x="18390" y="18845"/>
                </a:cubicBezTo>
                <a:cubicBezTo>
                  <a:pt x="20274" y="18146"/>
                  <a:pt x="22007" y="14772"/>
                  <a:pt x="22007" y="14772"/>
                </a:cubicBezTo>
                <a:cubicBezTo>
                  <a:pt x="22007" y="14772"/>
                  <a:pt x="18481" y="13344"/>
                  <a:pt x="16596" y="14043"/>
                </a:cubicBezTo>
                <a:cubicBezTo>
                  <a:pt x="14712" y="14742"/>
                  <a:pt x="14134" y="16140"/>
                  <a:pt x="14590" y="17447"/>
                </a:cubicBezTo>
                <a:lnTo>
                  <a:pt x="10426" y="18845"/>
                </a:lnTo>
                <a:lnTo>
                  <a:pt x="12554" y="13952"/>
                </a:lnTo>
                <a:lnTo>
                  <a:pt x="16627" y="12280"/>
                </a:lnTo>
                <a:cubicBezTo>
                  <a:pt x="17113" y="13313"/>
                  <a:pt x="18298" y="13830"/>
                  <a:pt x="19818" y="13253"/>
                </a:cubicBezTo>
                <a:cubicBezTo>
                  <a:pt x="21460" y="12645"/>
                  <a:pt x="22949" y="9696"/>
                  <a:pt x="22949" y="9696"/>
                </a:cubicBezTo>
                <a:cubicBezTo>
                  <a:pt x="22949" y="9696"/>
                  <a:pt x="19909" y="8480"/>
                  <a:pt x="18268" y="9088"/>
                </a:cubicBezTo>
                <a:cubicBezTo>
                  <a:pt x="16657" y="9696"/>
                  <a:pt x="16140" y="10912"/>
                  <a:pt x="16535" y="12037"/>
                </a:cubicBezTo>
                <a:lnTo>
                  <a:pt x="12827" y="13283"/>
                </a:lnTo>
                <a:lnTo>
                  <a:pt x="14529" y="9423"/>
                </a:lnTo>
                <a:cubicBezTo>
                  <a:pt x="16171" y="10091"/>
                  <a:pt x="18055" y="9423"/>
                  <a:pt x="19119" y="7113"/>
                </a:cubicBezTo>
                <a:cubicBezTo>
                  <a:pt x="20183" y="4803"/>
                  <a:pt x="18663" y="0"/>
                  <a:pt x="18663" y="0"/>
                </a:cubicBezTo>
                <a:cubicBezTo>
                  <a:pt x="18663" y="0"/>
                  <a:pt x="14104" y="1945"/>
                  <a:pt x="13010" y="4316"/>
                </a:cubicBezTo>
                <a:cubicBezTo>
                  <a:pt x="11946" y="6626"/>
                  <a:pt x="12675" y="8511"/>
                  <a:pt x="14286" y="9301"/>
                </a:cubicBezTo>
                <a:lnTo>
                  <a:pt x="12432" y="13101"/>
                </a:lnTo>
                <a:lnTo>
                  <a:pt x="10973" y="9483"/>
                </a:lnTo>
                <a:cubicBezTo>
                  <a:pt x="12098" y="9028"/>
                  <a:pt x="12675" y="7842"/>
                  <a:pt x="12067" y="6231"/>
                </a:cubicBezTo>
                <a:cubicBezTo>
                  <a:pt x="11490" y="4620"/>
                  <a:pt x="8541" y="3100"/>
                  <a:pt x="8541" y="3100"/>
                </a:cubicBezTo>
                <a:cubicBezTo>
                  <a:pt x="8541" y="3100"/>
                  <a:pt x="7295" y="6170"/>
                  <a:pt x="7903" y="7781"/>
                </a:cubicBezTo>
                <a:cubicBezTo>
                  <a:pt x="8481" y="9301"/>
                  <a:pt x="9636" y="9879"/>
                  <a:pt x="10730" y="9575"/>
                </a:cubicBezTo>
                <a:lnTo>
                  <a:pt x="12128" y="13739"/>
                </a:lnTo>
                <a:lnTo>
                  <a:pt x="9788" y="18572"/>
                </a:lnTo>
                <a:lnTo>
                  <a:pt x="8146" y="14499"/>
                </a:lnTo>
                <a:cubicBezTo>
                  <a:pt x="9453" y="13982"/>
                  <a:pt x="10122" y="12614"/>
                  <a:pt x="9423" y="10730"/>
                </a:cubicBezTo>
                <a:cubicBezTo>
                  <a:pt x="8754" y="8876"/>
                  <a:pt x="5350" y="7113"/>
                  <a:pt x="5350" y="7113"/>
                </a:cubicBezTo>
                <a:cubicBezTo>
                  <a:pt x="5350" y="7113"/>
                  <a:pt x="3921" y="10669"/>
                  <a:pt x="4620" y="12523"/>
                </a:cubicBezTo>
                <a:cubicBezTo>
                  <a:pt x="5259" y="14316"/>
                  <a:pt x="6596" y="14955"/>
                  <a:pt x="7873" y="14590"/>
                </a:cubicBezTo>
                <a:lnTo>
                  <a:pt x="9453" y="19301"/>
                </a:lnTo>
                <a:lnTo>
                  <a:pt x="6657" y="25076"/>
                </a:lnTo>
                <a:lnTo>
                  <a:pt x="4803" y="20547"/>
                </a:lnTo>
                <a:cubicBezTo>
                  <a:pt x="6292" y="19970"/>
                  <a:pt x="7082" y="18389"/>
                  <a:pt x="6292" y="16262"/>
                </a:cubicBezTo>
                <a:cubicBezTo>
                  <a:pt x="5502" y="14134"/>
                  <a:pt x="1611" y="12128"/>
                  <a:pt x="1611" y="12128"/>
                </a:cubicBezTo>
                <a:cubicBezTo>
                  <a:pt x="1611" y="12128"/>
                  <a:pt x="0" y="16201"/>
                  <a:pt x="791" y="18329"/>
                </a:cubicBezTo>
                <a:cubicBezTo>
                  <a:pt x="1550" y="20335"/>
                  <a:pt x="3070" y="21064"/>
                  <a:pt x="4499" y="20669"/>
                </a:cubicBezTo>
                <a:lnTo>
                  <a:pt x="6262" y="25897"/>
                </a:lnTo>
                <a:lnTo>
                  <a:pt x="4438" y="29727"/>
                </a:lnTo>
                <a:lnTo>
                  <a:pt x="5502" y="30213"/>
                </a:lnTo>
                <a:lnTo>
                  <a:pt x="7204" y="26323"/>
                </a:lnTo>
                <a:lnTo>
                  <a:pt x="12310" y="24256"/>
                </a:lnTo>
                <a:cubicBezTo>
                  <a:pt x="12949" y="25593"/>
                  <a:pt x="14499" y="26292"/>
                  <a:pt x="16505" y="25532"/>
                </a:cubicBezTo>
                <a:cubicBezTo>
                  <a:pt x="18663" y="24712"/>
                  <a:pt x="20669" y="20851"/>
                  <a:pt x="20669" y="20851"/>
                </a:cubicBezTo>
                <a:cubicBezTo>
                  <a:pt x="20669" y="20851"/>
                  <a:pt x="16627" y="19240"/>
                  <a:pt x="14469" y="20000"/>
                </a:cubicBezTo>
                <a:close/>
              </a:path>
            </a:pathLst>
          </a:custGeom>
          <a:gradFill>
            <a:gsLst>
              <a:gs pos="0">
                <a:schemeClr val="accent2"/>
              </a:gs>
              <a:gs pos="100000">
                <a:schemeClr val="accent1"/>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0"/>
          <p:cNvSpPr/>
          <p:nvPr/>
        </p:nvSpPr>
        <p:spPr>
          <a:xfrm flipH="1">
            <a:off x="3038773" y="4546282"/>
            <a:ext cx="416785" cy="656183"/>
          </a:xfrm>
          <a:custGeom>
            <a:avLst/>
            <a:gdLst/>
            <a:ahLst/>
            <a:cxnLst/>
            <a:rect l="l" t="t" r="r" b="b"/>
            <a:pathLst>
              <a:path w="24713" h="38908" extrusionOk="0">
                <a:moveTo>
                  <a:pt x="12341" y="1"/>
                </a:moveTo>
                <a:cubicBezTo>
                  <a:pt x="12341" y="1"/>
                  <a:pt x="8390" y="4317"/>
                  <a:pt x="8390" y="7387"/>
                </a:cubicBezTo>
                <a:cubicBezTo>
                  <a:pt x="8390" y="10396"/>
                  <a:pt x="10062" y="12038"/>
                  <a:pt x="12189" y="12129"/>
                </a:cubicBezTo>
                <a:lnTo>
                  <a:pt x="12068" y="17114"/>
                </a:lnTo>
                <a:lnTo>
                  <a:pt x="8724" y="13953"/>
                </a:lnTo>
                <a:cubicBezTo>
                  <a:pt x="9697" y="12919"/>
                  <a:pt x="9727" y="11339"/>
                  <a:pt x="8299" y="9910"/>
                </a:cubicBezTo>
                <a:cubicBezTo>
                  <a:pt x="6870" y="8481"/>
                  <a:pt x="2980" y="8299"/>
                  <a:pt x="2980" y="8299"/>
                </a:cubicBezTo>
                <a:lnTo>
                  <a:pt x="2980" y="8299"/>
                </a:lnTo>
                <a:cubicBezTo>
                  <a:pt x="2980" y="8299"/>
                  <a:pt x="3162" y="12190"/>
                  <a:pt x="4590" y="13618"/>
                </a:cubicBezTo>
                <a:cubicBezTo>
                  <a:pt x="5365" y="14392"/>
                  <a:pt x="6187" y="14738"/>
                  <a:pt x="6943" y="14738"/>
                </a:cubicBezTo>
                <a:cubicBezTo>
                  <a:pt x="7523" y="14738"/>
                  <a:pt x="8063" y="14535"/>
                  <a:pt x="8512" y="14165"/>
                </a:cubicBezTo>
                <a:lnTo>
                  <a:pt x="12068" y="17934"/>
                </a:lnTo>
                <a:lnTo>
                  <a:pt x="11916" y="24257"/>
                </a:lnTo>
                <a:lnTo>
                  <a:pt x="8147" y="20700"/>
                </a:lnTo>
                <a:cubicBezTo>
                  <a:pt x="9302" y="19515"/>
                  <a:pt x="9332" y="17691"/>
                  <a:pt x="7691" y="16050"/>
                </a:cubicBezTo>
                <a:cubicBezTo>
                  <a:pt x="6050" y="14378"/>
                  <a:pt x="1521" y="14165"/>
                  <a:pt x="1521" y="14165"/>
                </a:cubicBezTo>
                <a:lnTo>
                  <a:pt x="1521" y="14165"/>
                </a:lnTo>
                <a:cubicBezTo>
                  <a:pt x="1521" y="14165"/>
                  <a:pt x="1733" y="18664"/>
                  <a:pt x="3405" y="20336"/>
                </a:cubicBezTo>
                <a:cubicBezTo>
                  <a:pt x="4294" y="21225"/>
                  <a:pt x="5231" y="21623"/>
                  <a:pt x="6092" y="21623"/>
                </a:cubicBezTo>
                <a:cubicBezTo>
                  <a:pt x="6762" y="21623"/>
                  <a:pt x="7385" y="21382"/>
                  <a:pt x="7904" y="20944"/>
                </a:cubicBezTo>
                <a:lnTo>
                  <a:pt x="11916" y="25199"/>
                </a:lnTo>
                <a:lnTo>
                  <a:pt x="11764" y="32798"/>
                </a:lnTo>
                <a:lnTo>
                  <a:pt x="7569" y="28877"/>
                </a:lnTo>
                <a:cubicBezTo>
                  <a:pt x="8876" y="27509"/>
                  <a:pt x="8937" y="25412"/>
                  <a:pt x="7053" y="23558"/>
                </a:cubicBezTo>
                <a:cubicBezTo>
                  <a:pt x="5138" y="21673"/>
                  <a:pt x="1" y="21399"/>
                  <a:pt x="1" y="21399"/>
                </a:cubicBezTo>
                <a:lnTo>
                  <a:pt x="1" y="21399"/>
                </a:lnTo>
                <a:cubicBezTo>
                  <a:pt x="1" y="21400"/>
                  <a:pt x="214" y="26536"/>
                  <a:pt x="2128" y="28451"/>
                </a:cubicBezTo>
                <a:cubicBezTo>
                  <a:pt x="3139" y="29461"/>
                  <a:pt x="4216" y="29912"/>
                  <a:pt x="5210" y="29912"/>
                </a:cubicBezTo>
                <a:cubicBezTo>
                  <a:pt x="5979" y="29912"/>
                  <a:pt x="6698" y="29641"/>
                  <a:pt x="7296" y="29150"/>
                </a:cubicBezTo>
                <a:lnTo>
                  <a:pt x="11733" y="33892"/>
                </a:lnTo>
                <a:lnTo>
                  <a:pt x="11642" y="38907"/>
                </a:lnTo>
                <a:lnTo>
                  <a:pt x="13040" y="38907"/>
                </a:lnTo>
                <a:lnTo>
                  <a:pt x="12949" y="33862"/>
                </a:lnTo>
                <a:lnTo>
                  <a:pt x="17417" y="29120"/>
                </a:lnTo>
                <a:cubicBezTo>
                  <a:pt x="18003" y="29626"/>
                  <a:pt x="18717" y="29904"/>
                  <a:pt x="19486" y="29904"/>
                </a:cubicBezTo>
                <a:cubicBezTo>
                  <a:pt x="20471" y="29904"/>
                  <a:pt x="21546" y="29446"/>
                  <a:pt x="22554" y="28421"/>
                </a:cubicBezTo>
                <a:cubicBezTo>
                  <a:pt x="24469" y="26536"/>
                  <a:pt x="24712" y="21369"/>
                  <a:pt x="24712" y="21369"/>
                </a:cubicBezTo>
                <a:lnTo>
                  <a:pt x="24712" y="21369"/>
                </a:lnTo>
                <a:cubicBezTo>
                  <a:pt x="24712" y="21369"/>
                  <a:pt x="19545" y="21612"/>
                  <a:pt x="17630" y="23527"/>
                </a:cubicBezTo>
                <a:cubicBezTo>
                  <a:pt x="15746" y="25412"/>
                  <a:pt x="15806" y="27509"/>
                  <a:pt x="17114" y="28846"/>
                </a:cubicBezTo>
                <a:lnTo>
                  <a:pt x="12919" y="32798"/>
                </a:lnTo>
                <a:lnTo>
                  <a:pt x="12767" y="25199"/>
                </a:lnTo>
                <a:lnTo>
                  <a:pt x="16749" y="20974"/>
                </a:lnTo>
                <a:cubicBezTo>
                  <a:pt x="17263" y="21396"/>
                  <a:pt x="17880" y="21629"/>
                  <a:pt x="18542" y="21629"/>
                </a:cubicBezTo>
                <a:cubicBezTo>
                  <a:pt x="19408" y="21629"/>
                  <a:pt x="20352" y="21231"/>
                  <a:pt x="21247" y="20336"/>
                </a:cubicBezTo>
                <a:cubicBezTo>
                  <a:pt x="22919" y="18664"/>
                  <a:pt x="23132" y="14165"/>
                  <a:pt x="23132" y="14165"/>
                </a:cubicBezTo>
                <a:lnTo>
                  <a:pt x="23132" y="14165"/>
                </a:lnTo>
                <a:cubicBezTo>
                  <a:pt x="23132" y="14165"/>
                  <a:pt x="18633" y="14378"/>
                  <a:pt x="16962" y="16050"/>
                </a:cubicBezTo>
                <a:cubicBezTo>
                  <a:pt x="15290" y="17722"/>
                  <a:pt x="15351" y="19545"/>
                  <a:pt x="16506" y="20731"/>
                </a:cubicBezTo>
                <a:lnTo>
                  <a:pt x="12737" y="24287"/>
                </a:lnTo>
                <a:lnTo>
                  <a:pt x="12585" y="17965"/>
                </a:lnTo>
                <a:lnTo>
                  <a:pt x="16141" y="14165"/>
                </a:lnTo>
                <a:cubicBezTo>
                  <a:pt x="16594" y="14552"/>
                  <a:pt x="17141" y="14763"/>
                  <a:pt x="17727" y="14763"/>
                </a:cubicBezTo>
                <a:cubicBezTo>
                  <a:pt x="18478" y="14763"/>
                  <a:pt x="19294" y="14417"/>
                  <a:pt x="20062" y="13649"/>
                </a:cubicBezTo>
                <a:cubicBezTo>
                  <a:pt x="21490" y="12190"/>
                  <a:pt x="21673" y="8299"/>
                  <a:pt x="21673" y="8299"/>
                </a:cubicBezTo>
                <a:lnTo>
                  <a:pt x="21673" y="8299"/>
                </a:lnTo>
                <a:cubicBezTo>
                  <a:pt x="21673" y="8299"/>
                  <a:pt x="17782" y="8481"/>
                  <a:pt x="16323" y="9910"/>
                </a:cubicBezTo>
                <a:cubicBezTo>
                  <a:pt x="14895" y="11369"/>
                  <a:pt x="14955" y="12949"/>
                  <a:pt x="15928" y="13953"/>
                </a:cubicBezTo>
                <a:lnTo>
                  <a:pt x="12585" y="17114"/>
                </a:lnTo>
                <a:lnTo>
                  <a:pt x="12493" y="12129"/>
                </a:lnTo>
                <a:cubicBezTo>
                  <a:pt x="14591" y="12038"/>
                  <a:pt x="16293" y="10396"/>
                  <a:pt x="16293" y="7387"/>
                </a:cubicBezTo>
                <a:cubicBezTo>
                  <a:pt x="16293" y="4317"/>
                  <a:pt x="12341" y="1"/>
                  <a:pt x="12341" y="1"/>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0"/>
          <p:cNvSpPr/>
          <p:nvPr/>
        </p:nvSpPr>
        <p:spPr>
          <a:xfrm rot="-9433711" flipH="1">
            <a:off x="1787477" y="4577990"/>
            <a:ext cx="4407138" cy="2091310"/>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0"/>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3"/>
          <p:cNvSpPr/>
          <p:nvPr/>
        </p:nvSpPr>
        <p:spPr>
          <a:xfrm rot="-1208777">
            <a:off x="128366" y="2249684"/>
            <a:ext cx="1466616" cy="2769078"/>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3"/>
          <p:cNvGrpSpPr/>
          <p:nvPr/>
        </p:nvGrpSpPr>
        <p:grpSpPr>
          <a:xfrm>
            <a:off x="6206216" y="2231017"/>
            <a:ext cx="2861871" cy="2043856"/>
            <a:chOff x="6839604" y="2415386"/>
            <a:chExt cx="1244671" cy="888904"/>
          </a:xfrm>
        </p:grpSpPr>
        <p:sp>
          <p:nvSpPr>
            <p:cNvPr id="46" name="Google Shape;46;p3"/>
            <p:cNvSpPr/>
            <p:nvPr/>
          </p:nvSpPr>
          <p:spPr>
            <a:xfrm>
              <a:off x="7334794" y="2415386"/>
              <a:ext cx="240950" cy="845847"/>
            </a:xfrm>
            <a:custGeom>
              <a:avLst/>
              <a:gdLst/>
              <a:ahLst/>
              <a:cxnLst/>
              <a:rect l="l" t="t" r="r" b="b"/>
              <a:pathLst>
                <a:path w="14287" h="50154" extrusionOk="0">
                  <a:moveTo>
                    <a:pt x="13192" y="33800"/>
                  </a:moveTo>
                  <a:lnTo>
                    <a:pt x="13192" y="26475"/>
                  </a:lnTo>
                  <a:lnTo>
                    <a:pt x="12554" y="26475"/>
                  </a:lnTo>
                  <a:lnTo>
                    <a:pt x="12554" y="18390"/>
                  </a:lnTo>
                  <a:lnTo>
                    <a:pt x="9332" y="18390"/>
                  </a:lnTo>
                  <a:lnTo>
                    <a:pt x="9332" y="15107"/>
                  </a:lnTo>
                  <a:lnTo>
                    <a:pt x="7599" y="15107"/>
                  </a:lnTo>
                  <a:lnTo>
                    <a:pt x="7599" y="1"/>
                  </a:lnTo>
                  <a:lnTo>
                    <a:pt x="6688" y="1"/>
                  </a:lnTo>
                  <a:lnTo>
                    <a:pt x="6688" y="15107"/>
                  </a:lnTo>
                  <a:lnTo>
                    <a:pt x="4955" y="15107"/>
                  </a:lnTo>
                  <a:lnTo>
                    <a:pt x="4955" y="18390"/>
                  </a:lnTo>
                  <a:lnTo>
                    <a:pt x="1733" y="18390"/>
                  </a:lnTo>
                  <a:lnTo>
                    <a:pt x="1733" y="26475"/>
                  </a:lnTo>
                  <a:lnTo>
                    <a:pt x="1125" y="26475"/>
                  </a:lnTo>
                  <a:lnTo>
                    <a:pt x="1125" y="33800"/>
                  </a:lnTo>
                  <a:lnTo>
                    <a:pt x="1" y="33800"/>
                  </a:lnTo>
                  <a:lnTo>
                    <a:pt x="1" y="50153"/>
                  </a:lnTo>
                  <a:lnTo>
                    <a:pt x="14287" y="50153"/>
                  </a:lnTo>
                  <a:lnTo>
                    <a:pt x="14287" y="33800"/>
                  </a:lnTo>
                  <a:close/>
                  <a:moveTo>
                    <a:pt x="11946" y="48451"/>
                  </a:moveTo>
                  <a:lnTo>
                    <a:pt x="2371" y="48451"/>
                  </a:lnTo>
                  <a:lnTo>
                    <a:pt x="2371" y="47782"/>
                  </a:lnTo>
                  <a:lnTo>
                    <a:pt x="11946" y="47782"/>
                  </a:lnTo>
                  <a:close/>
                  <a:moveTo>
                    <a:pt x="11946" y="46445"/>
                  </a:moveTo>
                  <a:lnTo>
                    <a:pt x="2371" y="46445"/>
                  </a:lnTo>
                  <a:lnTo>
                    <a:pt x="2371" y="45746"/>
                  </a:lnTo>
                  <a:lnTo>
                    <a:pt x="11946" y="45746"/>
                  </a:lnTo>
                  <a:close/>
                  <a:moveTo>
                    <a:pt x="11946" y="44408"/>
                  </a:moveTo>
                  <a:lnTo>
                    <a:pt x="2371" y="44408"/>
                  </a:lnTo>
                  <a:lnTo>
                    <a:pt x="2371" y="43740"/>
                  </a:lnTo>
                  <a:lnTo>
                    <a:pt x="11946" y="43740"/>
                  </a:lnTo>
                  <a:close/>
                  <a:moveTo>
                    <a:pt x="11946" y="42372"/>
                  </a:moveTo>
                  <a:lnTo>
                    <a:pt x="2371" y="42372"/>
                  </a:lnTo>
                  <a:lnTo>
                    <a:pt x="2371" y="41703"/>
                  </a:lnTo>
                  <a:lnTo>
                    <a:pt x="11946" y="41703"/>
                  </a:lnTo>
                  <a:close/>
                  <a:moveTo>
                    <a:pt x="11946" y="40335"/>
                  </a:moveTo>
                  <a:lnTo>
                    <a:pt x="2371" y="40335"/>
                  </a:lnTo>
                  <a:lnTo>
                    <a:pt x="2371" y="39667"/>
                  </a:lnTo>
                  <a:lnTo>
                    <a:pt x="11946" y="39667"/>
                  </a:lnTo>
                  <a:close/>
                  <a:moveTo>
                    <a:pt x="11946" y="38329"/>
                  </a:moveTo>
                  <a:lnTo>
                    <a:pt x="2371" y="38329"/>
                  </a:lnTo>
                  <a:lnTo>
                    <a:pt x="2371" y="37661"/>
                  </a:lnTo>
                  <a:lnTo>
                    <a:pt x="11946" y="37661"/>
                  </a:lnTo>
                  <a:close/>
                  <a:moveTo>
                    <a:pt x="11946" y="36293"/>
                  </a:moveTo>
                  <a:lnTo>
                    <a:pt x="2371" y="36293"/>
                  </a:lnTo>
                  <a:lnTo>
                    <a:pt x="2371" y="35624"/>
                  </a:lnTo>
                  <a:lnTo>
                    <a:pt x="11946" y="35624"/>
                  </a:lnTo>
                  <a:close/>
                  <a:moveTo>
                    <a:pt x="11946" y="34256"/>
                  </a:moveTo>
                  <a:lnTo>
                    <a:pt x="2371" y="34256"/>
                  </a:lnTo>
                  <a:lnTo>
                    <a:pt x="2371" y="33588"/>
                  </a:lnTo>
                  <a:lnTo>
                    <a:pt x="11946" y="33588"/>
                  </a:lnTo>
                  <a:close/>
                  <a:moveTo>
                    <a:pt x="11946" y="32250"/>
                  </a:moveTo>
                  <a:lnTo>
                    <a:pt x="2371" y="32250"/>
                  </a:lnTo>
                  <a:lnTo>
                    <a:pt x="2371" y="31551"/>
                  </a:lnTo>
                  <a:lnTo>
                    <a:pt x="11946" y="31551"/>
                  </a:lnTo>
                  <a:close/>
                  <a:moveTo>
                    <a:pt x="11946" y="30214"/>
                  </a:moveTo>
                  <a:lnTo>
                    <a:pt x="2371" y="30214"/>
                  </a:lnTo>
                  <a:lnTo>
                    <a:pt x="2371" y="29545"/>
                  </a:lnTo>
                  <a:lnTo>
                    <a:pt x="11946" y="29545"/>
                  </a:lnTo>
                  <a:close/>
                  <a:moveTo>
                    <a:pt x="11946" y="28177"/>
                  </a:moveTo>
                  <a:lnTo>
                    <a:pt x="2371" y="28177"/>
                  </a:lnTo>
                  <a:lnTo>
                    <a:pt x="2371" y="27509"/>
                  </a:lnTo>
                  <a:lnTo>
                    <a:pt x="11946" y="27509"/>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7604432" y="2668108"/>
              <a:ext cx="223529" cy="613633"/>
            </a:xfrm>
            <a:custGeom>
              <a:avLst/>
              <a:gdLst/>
              <a:ahLst/>
              <a:cxnLst/>
              <a:rect l="l" t="t" r="r" b="b"/>
              <a:pathLst>
                <a:path w="13254" h="36385" extrusionOk="0">
                  <a:moveTo>
                    <a:pt x="12159" y="24439"/>
                  </a:moveTo>
                  <a:lnTo>
                    <a:pt x="12159" y="1"/>
                  </a:lnTo>
                  <a:lnTo>
                    <a:pt x="1095" y="10761"/>
                  </a:lnTo>
                  <a:lnTo>
                    <a:pt x="1095" y="24469"/>
                  </a:lnTo>
                  <a:lnTo>
                    <a:pt x="1" y="24469"/>
                  </a:lnTo>
                  <a:lnTo>
                    <a:pt x="1" y="36384"/>
                  </a:lnTo>
                  <a:lnTo>
                    <a:pt x="13253" y="36384"/>
                  </a:lnTo>
                  <a:lnTo>
                    <a:pt x="13253" y="24439"/>
                  </a:lnTo>
                  <a:close/>
                  <a:moveTo>
                    <a:pt x="4226" y="34135"/>
                  </a:moveTo>
                  <a:lnTo>
                    <a:pt x="2767" y="34135"/>
                  </a:lnTo>
                  <a:lnTo>
                    <a:pt x="2767" y="32676"/>
                  </a:lnTo>
                  <a:lnTo>
                    <a:pt x="4226" y="32676"/>
                  </a:lnTo>
                  <a:close/>
                  <a:moveTo>
                    <a:pt x="4226" y="31977"/>
                  </a:moveTo>
                  <a:lnTo>
                    <a:pt x="2767" y="31977"/>
                  </a:lnTo>
                  <a:lnTo>
                    <a:pt x="2767" y="30518"/>
                  </a:lnTo>
                  <a:lnTo>
                    <a:pt x="4226" y="30518"/>
                  </a:lnTo>
                  <a:close/>
                  <a:moveTo>
                    <a:pt x="4226" y="29819"/>
                  </a:moveTo>
                  <a:lnTo>
                    <a:pt x="2767" y="29819"/>
                  </a:lnTo>
                  <a:lnTo>
                    <a:pt x="2767" y="28360"/>
                  </a:lnTo>
                  <a:lnTo>
                    <a:pt x="4226" y="28360"/>
                  </a:lnTo>
                  <a:close/>
                  <a:moveTo>
                    <a:pt x="4226" y="25502"/>
                  </a:moveTo>
                  <a:lnTo>
                    <a:pt x="2767" y="25502"/>
                  </a:lnTo>
                  <a:lnTo>
                    <a:pt x="2767" y="24043"/>
                  </a:lnTo>
                  <a:lnTo>
                    <a:pt x="4226" y="24043"/>
                  </a:lnTo>
                  <a:close/>
                  <a:moveTo>
                    <a:pt x="4226" y="23344"/>
                  </a:moveTo>
                  <a:lnTo>
                    <a:pt x="2767" y="23344"/>
                  </a:lnTo>
                  <a:lnTo>
                    <a:pt x="2767" y="21885"/>
                  </a:lnTo>
                  <a:lnTo>
                    <a:pt x="4226" y="21885"/>
                  </a:lnTo>
                  <a:close/>
                  <a:moveTo>
                    <a:pt x="4226" y="21186"/>
                  </a:moveTo>
                  <a:lnTo>
                    <a:pt x="2767" y="21186"/>
                  </a:lnTo>
                  <a:lnTo>
                    <a:pt x="2767" y="19697"/>
                  </a:lnTo>
                  <a:lnTo>
                    <a:pt x="4226" y="19697"/>
                  </a:lnTo>
                  <a:close/>
                  <a:moveTo>
                    <a:pt x="4226" y="16870"/>
                  </a:moveTo>
                  <a:lnTo>
                    <a:pt x="2767" y="16870"/>
                  </a:lnTo>
                  <a:lnTo>
                    <a:pt x="2767" y="15381"/>
                  </a:lnTo>
                  <a:lnTo>
                    <a:pt x="4226" y="15381"/>
                  </a:lnTo>
                  <a:close/>
                  <a:moveTo>
                    <a:pt x="6323" y="34135"/>
                  </a:moveTo>
                  <a:lnTo>
                    <a:pt x="4834" y="34135"/>
                  </a:lnTo>
                  <a:lnTo>
                    <a:pt x="4834" y="32676"/>
                  </a:lnTo>
                  <a:lnTo>
                    <a:pt x="6323" y="32676"/>
                  </a:lnTo>
                  <a:close/>
                  <a:moveTo>
                    <a:pt x="6323" y="29819"/>
                  </a:moveTo>
                  <a:lnTo>
                    <a:pt x="4834" y="29819"/>
                  </a:lnTo>
                  <a:lnTo>
                    <a:pt x="4834" y="28360"/>
                  </a:lnTo>
                  <a:lnTo>
                    <a:pt x="6323" y="28360"/>
                  </a:lnTo>
                  <a:close/>
                  <a:moveTo>
                    <a:pt x="6323" y="27661"/>
                  </a:moveTo>
                  <a:lnTo>
                    <a:pt x="4834" y="27661"/>
                  </a:lnTo>
                  <a:lnTo>
                    <a:pt x="4834" y="26202"/>
                  </a:lnTo>
                  <a:lnTo>
                    <a:pt x="6323" y="26202"/>
                  </a:lnTo>
                  <a:close/>
                  <a:moveTo>
                    <a:pt x="6323" y="25502"/>
                  </a:moveTo>
                  <a:lnTo>
                    <a:pt x="4834" y="25502"/>
                  </a:lnTo>
                  <a:lnTo>
                    <a:pt x="4834" y="24043"/>
                  </a:lnTo>
                  <a:lnTo>
                    <a:pt x="6323" y="24043"/>
                  </a:lnTo>
                  <a:close/>
                  <a:moveTo>
                    <a:pt x="6323" y="23344"/>
                  </a:moveTo>
                  <a:lnTo>
                    <a:pt x="4834" y="23344"/>
                  </a:lnTo>
                  <a:lnTo>
                    <a:pt x="4834" y="21885"/>
                  </a:lnTo>
                  <a:lnTo>
                    <a:pt x="6323" y="21885"/>
                  </a:lnTo>
                  <a:close/>
                  <a:moveTo>
                    <a:pt x="6323" y="21186"/>
                  </a:moveTo>
                  <a:lnTo>
                    <a:pt x="4834" y="21186"/>
                  </a:lnTo>
                  <a:lnTo>
                    <a:pt x="4834" y="19697"/>
                  </a:lnTo>
                  <a:lnTo>
                    <a:pt x="6323" y="19697"/>
                  </a:lnTo>
                  <a:close/>
                  <a:moveTo>
                    <a:pt x="6323" y="14682"/>
                  </a:moveTo>
                  <a:lnTo>
                    <a:pt x="4834" y="14682"/>
                  </a:lnTo>
                  <a:lnTo>
                    <a:pt x="4834" y="13223"/>
                  </a:lnTo>
                  <a:lnTo>
                    <a:pt x="6323" y="13223"/>
                  </a:lnTo>
                  <a:close/>
                  <a:moveTo>
                    <a:pt x="8390" y="34135"/>
                  </a:moveTo>
                  <a:lnTo>
                    <a:pt x="6931" y="34135"/>
                  </a:lnTo>
                  <a:lnTo>
                    <a:pt x="6931" y="32676"/>
                  </a:lnTo>
                  <a:lnTo>
                    <a:pt x="8390" y="32676"/>
                  </a:lnTo>
                  <a:close/>
                  <a:moveTo>
                    <a:pt x="8390" y="31977"/>
                  </a:moveTo>
                  <a:lnTo>
                    <a:pt x="6931" y="31977"/>
                  </a:lnTo>
                  <a:lnTo>
                    <a:pt x="6931" y="30518"/>
                  </a:lnTo>
                  <a:lnTo>
                    <a:pt x="8390" y="30518"/>
                  </a:lnTo>
                  <a:close/>
                  <a:moveTo>
                    <a:pt x="8390" y="27661"/>
                  </a:moveTo>
                  <a:lnTo>
                    <a:pt x="6931" y="27661"/>
                  </a:lnTo>
                  <a:lnTo>
                    <a:pt x="6931" y="26202"/>
                  </a:lnTo>
                  <a:lnTo>
                    <a:pt x="8390" y="26202"/>
                  </a:lnTo>
                  <a:close/>
                  <a:moveTo>
                    <a:pt x="8390" y="25502"/>
                  </a:moveTo>
                  <a:lnTo>
                    <a:pt x="6931" y="25502"/>
                  </a:lnTo>
                  <a:lnTo>
                    <a:pt x="6931" y="24043"/>
                  </a:lnTo>
                  <a:lnTo>
                    <a:pt x="8390" y="24043"/>
                  </a:lnTo>
                  <a:close/>
                  <a:moveTo>
                    <a:pt x="8390" y="19028"/>
                  </a:moveTo>
                  <a:lnTo>
                    <a:pt x="6931" y="19028"/>
                  </a:lnTo>
                  <a:lnTo>
                    <a:pt x="6931" y="17539"/>
                  </a:lnTo>
                  <a:lnTo>
                    <a:pt x="8390" y="17539"/>
                  </a:lnTo>
                  <a:close/>
                  <a:moveTo>
                    <a:pt x="8390" y="16870"/>
                  </a:moveTo>
                  <a:lnTo>
                    <a:pt x="6931" y="16870"/>
                  </a:lnTo>
                  <a:lnTo>
                    <a:pt x="6931" y="15381"/>
                  </a:lnTo>
                  <a:lnTo>
                    <a:pt x="8390" y="15381"/>
                  </a:lnTo>
                  <a:close/>
                  <a:moveTo>
                    <a:pt x="10487" y="34135"/>
                  </a:moveTo>
                  <a:lnTo>
                    <a:pt x="8998" y="34135"/>
                  </a:lnTo>
                  <a:lnTo>
                    <a:pt x="8998" y="32676"/>
                  </a:lnTo>
                  <a:lnTo>
                    <a:pt x="10487" y="32676"/>
                  </a:lnTo>
                  <a:close/>
                  <a:moveTo>
                    <a:pt x="10487" y="29819"/>
                  </a:moveTo>
                  <a:lnTo>
                    <a:pt x="8998" y="29819"/>
                  </a:lnTo>
                  <a:lnTo>
                    <a:pt x="8998" y="28360"/>
                  </a:lnTo>
                  <a:lnTo>
                    <a:pt x="10487" y="28360"/>
                  </a:lnTo>
                  <a:close/>
                  <a:moveTo>
                    <a:pt x="10487" y="27661"/>
                  </a:moveTo>
                  <a:lnTo>
                    <a:pt x="8998" y="27661"/>
                  </a:lnTo>
                  <a:lnTo>
                    <a:pt x="8998" y="26202"/>
                  </a:lnTo>
                  <a:lnTo>
                    <a:pt x="10487" y="26202"/>
                  </a:lnTo>
                  <a:close/>
                  <a:moveTo>
                    <a:pt x="10487" y="25502"/>
                  </a:moveTo>
                  <a:lnTo>
                    <a:pt x="8998" y="25502"/>
                  </a:lnTo>
                  <a:lnTo>
                    <a:pt x="8998" y="24043"/>
                  </a:lnTo>
                  <a:lnTo>
                    <a:pt x="10487" y="24043"/>
                  </a:lnTo>
                  <a:close/>
                  <a:moveTo>
                    <a:pt x="10487" y="23344"/>
                  </a:moveTo>
                  <a:lnTo>
                    <a:pt x="8998" y="23344"/>
                  </a:lnTo>
                  <a:lnTo>
                    <a:pt x="8998" y="21885"/>
                  </a:lnTo>
                  <a:lnTo>
                    <a:pt x="10487" y="21885"/>
                  </a:lnTo>
                  <a:close/>
                  <a:moveTo>
                    <a:pt x="10487" y="21186"/>
                  </a:moveTo>
                  <a:lnTo>
                    <a:pt x="8998" y="21186"/>
                  </a:lnTo>
                  <a:lnTo>
                    <a:pt x="8998" y="19697"/>
                  </a:lnTo>
                  <a:lnTo>
                    <a:pt x="10487" y="19697"/>
                  </a:lnTo>
                  <a:close/>
                  <a:moveTo>
                    <a:pt x="10487" y="19028"/>
                  </a:moveTo>
                  <a:lnTo>
                    <a:pt x="8998" y="19028"/>
                  </a:lnTo>
                  <a:lnTo>
                    <a:pt x="8998" y="17539"/>
                  </a:lnTo>
                  <a:lnTo>
                    <a:pt x="10487" y="17539"/>
                  </a:lnTo>
                  <a:close/>
                  <a:moveTo>
                    <a:pt x="10487" y="16870"/>
                  </a:moveTo>
                  <a:lnTo>
                    <a:pt x="8998" y="16870"/>
                  </a:lnTo>
                  <a:lnTo>
                    <a:pt x="8998" y="15381"/>
                  </a:lnTo>
                  <a:lnTo>
                    <a:pt x="10487" y="15381"/>
                  </a:lnTo>
                  <a:close/>
                  <a:moveTo>
                    <a:pt x="10487" y="14682"/>
                  </a:moveTo>
                  <a:lnTo>
                    <a:pt x="8998" y="14682"/>
                  </a:lnTo>
                  <a:lnTo>
                    <a:pt x="8998" y="13223"/>
                  </a:lnTo>
                  <a:lnTo>
                    <a:pt x="10487" y="1322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7067720" y="2615304"/>
              <a:ext cx="240950" cy="661310"/>
            </a:xfrm>
            <a:custGeom>
              <a:avLst/>
              <a:gdLst/>
              <a:ahLst/>
              <a:cxnLst/>
              <a:rect l="l" t="t" r="r" b="b"/>
              <a:pathLst>
                <a:path w="14287" h="39212" extrusionOk="0">
                  <a:moveTo>
                    <a:pt x="14286" y="6718"/>
                  </a:moveTo>
                  <a:lnTo>
                    <a:pt x="14286" y="5442"/>
                  </a:lnTo>
                  <a:lnTo>
                    <a:pt x="11794" y="5442"/>
                  </a:lnTo>
                  <a:lnTo>
                    <a:pt x="11794" y="1733"/>
                  </a:lnTo>
                  <a:lnTo>
                    <a:pt x="10213" y="1733"/>
                  </a:lnTo>
                  <a:lnTo>
                    <a:pt x="10213" y="1"/>
                  </a:lnTo>
                  <a:lnTo>
                    <a:pt x="4073" y="1"/>
                  </a:lnTo>
                  <a:lnTo>
                    <a:pt x="4073" y="1733"/>
                  </a:lnTo>
                  <a:lnTo>
                    <a:pt x="2493" y="1733"/>
                  </a:lnTo>
                  <a:lnTo>
                    <a:pt x="2493" y="5442"/>
                  </a:lnTo>
                  <a:lnTo>
                    <a:pt x="0" y="5442"/>
                  </a:lnTo>
                  <a:lnTo>
                    <a:pt x="0" y="6718"/>
                  </a:lnTo>
                  <a:lnTo>
                    <a:pt x="1095" y="6718"/>
                  </a:lnTo>
                  <a:lnTo>
                    <a:pt x="1095" y="17114"/>
                  </a:lnTo>
                  <a:lnTo>
                    <a:pt x="0" y="17114"/>
                  </a:lnTo>
                  <a:lnTo>
                    <a:pt x="0" y="18390"/>
                  </a:lnTo>
                  <a:lnTo>
                    <a:pt x="1095" y="18390"/>
                  </a:lnTo>
                  <a:lnTo>
                    <a:pt x="1095" y="28785"/>
                  </a:lnTo>
                  <a:lnTo>
                    <a:pt x="0" y="28785"/>
                  </a:lnTo>
                  <a:lnTo>
                    <a:pt x="0" y="30092"/>
                  </a:lnTo>
                  <a:lnTo>
                    <a:pt x="1095" y="30092"/>
                  </a:lnTo>
                  <a:lnTo>
                    <a:pt x="1095" y="37934"/>
                  </a:lnTo>
                  <a:lnTo>
                    <a:pt x="0" y="37934"/>
                  </a:lnTo>
                  <a:lnTo>
                    <a:pt x="0" y="39211"/>
                  </a:lnTo>
                  <a:lnTo>
                    <a:pt x="14286" y="39211"/>
                  </a:lnTo>
                  <a:lnTo>
                    <a:pt x="14286" y="37934"/>
                  </a:lnTo>
                  <a:lnTo>
                    <a:pt x="13192" y="37934"/>
                  </a:lnTo>
                  <a:lnTo>
                    <a:pt x="13192" y="30092"/>
                  </a:lnTo>
                  <a:lnTo>
                    <a:pt x="14286" y="30092"/>
                  </a:lnTo>
                  <a:lnTo>
                    <a:pt x="14286" y="28816"/>
                  </a:lnTo>
                  <a:lnTo>
                    <a:pt x="13192" y="28816"/>
                  </a:lnTo>
                  <a:lnTo>
                    <a:pt x="13192" y="18390"/>
                  </a:lnTo>
                  <a:lnTo>
                    <a:pt x="14286" y="18390"/>
                  </a:lnTo>
                  <a:lnTo>
                    <a:pt x="14286" y="17114"/>
                  </a:lnTo>
                  <a:lnTo>
                    <a:pt x="13192" y="17114"/>
                  </a:lnTo>
                  <a:lnTo>
                    <a:pt x="13192" y="6718"/>
                  </a:lnTo>
                  <a:close/>
                  <a:moveTo>
                    <a:pt x="3557" y="37144"/>
                  </a:moveTo>
                  <a:lnTo>
                    <a:pt x="2675" y="37144"/>
                  </a:lnTo>
                  <a:lnTo>
                    <a:pt x="2675" y="7630"/>
                  </a:lnTo>
                  <a:lnTo>
                    <a:pt x="3557" y="7630"/>
                  </a:lnTo>
                  <a:close/>
                  <a:moveTo>
                    <a:pt x="5593" y="37144"/>
                  </a:moveTo>
                  <a:lnTo>
                    <a:pt x="4712" y="37144"/>
                  </a:lnTo>
                  <a:lnTo>
                    <a:pt x="4712" y="7630"/>
                  </a:lnTo>
                  <a:lnTo>
                    <a:pt x="5563" y="7630"/>
                  </a:lnTo>
                  <a:close/>
                  <a:moveTo>
                    <a:pt x="7599" y="37144"/>
                  </a:moveTo>
                  <a:lnTo>
                    <a:pt x="6718" y="37144"/>
                  </a:lnTo>
                  <a:lnTo>
                    <a:pt x="6718" y="7630"/>
                  </a:lnTo>
                  <a:lnTo>
                    <a:pt x="7599" y="7630"/>
                  </a:lnTo>
                  <a:close/>
                  <a:moveTo>
                    <a:pt x="9605" y="37144"/>
                  </a:moveTo>
                  <a:lnTo>
                    <a:pt x="8754" y="37144"/>
                  </a:lnTo>
                  <a:lnTo>
                    <a:pt x="8754" y="7630"/>
                  </a:lnTo>
                  <a:lnTo>
                    <a:pt x="9605" y="7630"/>
                  </a:lnTo>
                  <a:close/>
                  <a:moveTo>
                    <a:pt x="11642" y="37144"/>
                  </a:moveTo>
                  <a:lnTo>
                    <a:pt x="10760" y="37144"/>
                  </a:lnTo>
                  <a:lnTo>
                    <a:pt x="10760" y="7630"/>
                  </a:lnTo>
                  <a:lnTo>
                    <a:pt x="11642" y="7630"/>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7863309" y="2610177"/>
              <a:ext cx="220965" cy="633618"/>
            </a:xfrm>
            <a:custGeom>
              <a:avLst/>
              <a:gdLst/>
              <a:ahLst/>
              <a:cxnLst/>
              <a:rect l="l" t="t" r="r" b="b"/>
              <a:pathLst>
                <a:path w="13102" h="37570" extrusionOk="0">
                  <a:moveTo>
                    <a:pt x="12189" y="21946"/>
                  </a:moveTo>
                  <a:lnTo>
                    <a:pt x="12189" y="9150"/>
                  </a:lnTo>
                  <a:lnTo>
                    <a:pt x="10730" y="9150"/>
                  </a:lnTo>
                  <a:lnTo>
                    <a:pt x="10730" y="1"/>
                  </a:lnTo>
                  <a:lnTo>
                    <a:pt x="2371" y="1"/>
                  </a:lnTo>
                  <a:lnTo>
                    <a:pt x="2371" y="9150"/>
                  </a:lnTo>
                  <a:lnTo>
                    <a:pt x="882" y="9150"/>
                  </a:lnTo>
                  <a:lnTo>
                    <a:pt x="882" y="21946"/>
                  </a:lnTo>
                  <a:lnTo>
                    <a:pt x="1" y="21946"/>
                  </a:lnTo>
                  <a:lnTo>
                    <a:pt x="1" y="37570"/>
                  </a:lnTo>
                  <a:lnTo>
                    <a:pt x="13101" y="37570"/>
                  </a:lnTo>
                  <a:lnTo>
                    <a:pt x="13101" y="21946"/>
                  </a:lnTo>
                  <a:close/>
                  <a:moveTo>
                    <a:pt x="3040" y="36080"/>
                  </a:moveTo>
                  <a:lnTo>
                    <a:pt x="1855" y="36080"/>
                  </a:lnTo>
                  <a:lnTo>
                    <a:pt x="1855" y="23953"/>
                  </a:lnTo>
                  <a:lnTo>
                    <a:pt x="3040" y="23953"/>
                  </a:lnTo>
                  <a:close/>
                  <a:moveTo>
                    <a:pt x="3891" y="20184"/>
                  </a:moveTo>
                  <a:lnTo>
                    <a:pt x="2979" y="20184"/>
                  </a:lnTo>
                  <a:lnTo>
                    <a:pt x="2979" y="10943"/>
                  </a:lnTo>
                  <a:lnTo>
                    <a:pt x="3891" y="10943"/>
                  </a:lnTo>
                  <a:close/>
                  <a:moveTo>
                    <a:pt x="5776" y="36080"/>
                  </a:moveTo>
                  <a:lnTo>
                    <a:pt x="4590" y="36080"/>
                  </a:lnTo>
                  <a:lnTo>
                    <a:pt x="4590" y="23953"/>
                  </a:lnTo>
                  <a:lnTo>
                    <a:pt x="5776" y="23953"/>
                  </a:lnTo>
                  <a:close/>
                  <a:moveTo>
                    <a:pt x="5958" y="20184"/>
                  </a:moveTo>
                  <a:lnTo>
                    <a:pt x="5046" y="20184"/>
                  </a:lnTo>
                  <a:lnTo>
                    <a:pt x="5046" y="10943"/>
                  </a:lnTo>
                  <a:lnTo>
                    <a:pt x="5958" y="10943"/>
                  </a:lnTo>
                  <a:close/>
                  <a:moveTo>
                    <a:pt x="7144" y="10943"/>
                  </a:moveTo>
                  <a:lnTo>
                    <a:pt x="8055" y="10943"/>
                  </a:lnTo>
                  <a:lnTo>
                    <a:pt x="8055" y="20184"/>
                  </a:lnTo>
                  <a:lnTo>
                    <a:pt x="7144" y="20184"/>
                  </a:lnTo>
                  <a:close/>
                  <a:moveTo>
                    <a:pt x="8511" y="36080"/>
                  </a:moveTo>
                  <a:lnTo>
                    <a:pt x="7326" y="36080"/>
                  </a:lnTo>
                  <a:lnTo>
                    <a:pt x="7326" y="23953"/>
                  </a:lnTo>
                  <a:lnTo>
                    <a:pt x="8511" y="23953"/>
                  </a:lnTo>
                  <a:close/>
                  <a:moveTo>
                    <a:pt x="9210" y="10943"/>
                  </a:moveTo>
                  <a:lnTo>
                    <a:pt x="10122" y="10943"/>
                  </a:lnTo>
                  <a:lnTo>
                    <a:pt x="10122" y="20184"/>
                  </a:lnTo>
                  <a:lnTo>
                    <a:pt x="9210" y="20184"/>
                  </a:lnTo>
                  <a:close/>
                  <a:moveTo>
                    <a:pt x="11247" y="36080"/>
                  </a:moveTo>
                  <a:lnTo>
                    <a:pt x="10062" y="36080"/>
                  </a:lnTo>
                  <a:lnTo>
                    <a:pt x="10062" y="23953"/>
                  </a:lnTo>
                  <a:lnTo>
                    <a:pt x="11247" y="2395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6839604" y="2764475"/>
              <a:ext cx="187640" cy="539815"/>
            </a:xfrm>
            <a:custGeom>
              <a:avLst/>
              <a:gdLst/>
              <a:ahLst/>
              <a:cxnLst/>
              <a:rect l="l" t="t" r="r" b="b"/>
              <a:pathLst>
                <a:path w="11126" h="32008" extrusionOk="0">
                  <a:moveTo>
                    <a:pt x="10365" y="18694"/>
                  </a:moveTo>
                  <a:lnTo>
                    <a:pt x="10365" y="7782"/>
                  </a:lnTo>
                  <a:lnTo>
                    <a:pt x="9119" y="7782"/>
                  </a:lnTo>
                  <a:lnTo>
                    <a:pt x="9119" y="1"/>
                  </a:lnTo>
                  <a:lnTo>
                    <a:pt x="2006" y="1"/>
                  </a:lnTo>
                  <a:lnTo>
                    <a:pt x="2006" y="7782"/>
                  </a:lnTo>
                  <a:lnTo>
                    <a:pt x="760" y="7782"/>
                  </a:lnTo>
                  <a:lnTo>
                    <a:pt x="760" y="18694"/>
                  </a:lnTo>
                  <a:lnTo>
                    <a:pt x="0" y="18694"/>
                  </a:lnTo>
                  <a:lnTo>
                    <a:pt x="0" y="32007"/>
                  </a:lnTo>
                  <a:lnTo>
                    <a:pt x="11125" y="32007"/>
                  </a:lnTo>
                  <a:lnTo>
                    <a:pt x="11125" y="18694"/>
                  </a:lnTo>
                  <a:close/>
                  <a:moveTo>
                    <a:pt x="2584" y="30761"/>
                  </a:moveTo>
                  <a:lnTo>
                    <a:pt x="1550" y="30761"/>
                  </a:lnTo>
                  <a:lnTo>
                    <a:pt x="1550" y="20396"/>
                  </a:lnTo>
                  <a:lnTo>
                    <a:pt x="2584" y="20396"/>
                  </a:lnTo>
                  <a:close/>
                  <a:moveTo>
                    <a:pt x="3283" y="17205"/>
                  </a:moveTo>
                  <a:lnTo>
                    <a:pt x="2523" y="17205"/>
                  </a:lnTo>
                  <a:lnTo>
                    <a:pt x="2523" y="9332"/>
                  </a:lnTo>
                  <a:lnTo>
                    <a:pt x="3283" y="9332"/>
                  </a:lnTo>
                  <a:close/>
                  <a:moveTo>
                    <a:pt x="4894" y="30761"/>
                  </a:moveTo>
                  <a:lnTo>
                    <a:pt x="3891" y="30761"/>
                  </a:lnTo>
                  <a:lnTo>
                    <a:pt x="3891" y="20396"/>
                  </a:lnTo>
                  <a:lnTo>
                    <a:pt x="4894" y="20396"/>
                  </a:lnTo>
                  <a:close/>
                  <a:moveTo>
                    <a:pt x="5076" y="17205"/>
                  </a:moveTo>
                  <a:lnTo>
                    <a:pt x="4286" y="17205"/>
                  </a:lnTo>
                  <a:lnTo>
                    <a:pt x="4286" y="9332"/>
                  </a:lnTo>
                  <a:lnTo>
                    <a:pt x="5076" y="9332"/>
                  </a:lnTo>
                  <a:close/>
                  <a:moveTo>
                    <a:pt x="6079" y="9332"/>
                  </a:moveTo>
                  <a:lnTo>
                    <a:pt x="6839" y="9332"/>
                  </a:lnTo>
                  <a:lnTo>
                    <a:pt x="6839" y="17174"/>
                  </a:lnTo>
                  <a:lnTo>
                    <a:pt x="6079" y="17174"/>
                  </a:lnTo>
                  <a:close/>
                  <a:moveTo>
                    <a:pt x="7234" y="30731"/>
                  </a:moveTo>
                  <a:lnTo>
                    <a:pt x="6231" y="30731"/>
                  </a:lnTo>
                  <a:lnTo>
                    <a:pt x="6231" y="20396"/>
                  </a:lnTo>
                  <a:lnTo>
                    <a:pt x="7234" y="20396"/>
                  </a:lnTo>
                  <a:close/>
                  <a:moveTo>
                    <a:pt x="7842" y="9332"/>
                  </a:moveTo>
                  <a:lnTo>
                    <a:pt x="8602" y="9332"/>
                  </a:lnTo>
                  <a:lnTo>
                    <a:pt x="8602" y="17174"/>
                  </a:lnTo>
                  <a:lnTo>
                    <a:pt x="7842" y="17174"/>
                  </a:lnTo>
                  <a:close/>
                  <a:moveTo>
                    <a:pt x="9575" y="30761"/>
                  </a:moveTo>
                  <a:lnTo>
                    <a:pt x="8542" y="30761"/>
                  </a:lnTo>
                  <a:lnTo>
                    <a:pt x="8542" y="20396"/>
                  </a:lnTo>
                  <a:lnTo>
                    <a:pt x="9575" y="20396"/>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3"/>
          <p:cNvSpPr/>
          <p:nvPr/>
        </p:nvSpPr>
        <p:spPr>
          <a:xfrm>
            <a:off x="-846475" y="3798770"/>
            <a:ext cx="6976650" cy="2030339"/>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rot="-343340">
            <a:off x="-137132" y="3336503"/>
            <a:ext cx="10944102" cy="3193053"/>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1475626" y="2889475"/>
            <a:ext cx="1054748" cy="2140991"/>
          </a:xfrm>
          <a:custGeom>
            <a:avLst/>
            <a:gdLst/>
            <a:ahLst/>
            <a:cxnLst/>
            <a:rect l="l" t="t" r="r" b="b"/>
            <a:pathLst>
              <a:path w="31748" h="64444" extrusionOk="0">
                <a:moveTo>
                  <a:pt x="31501" y="0"/>
                </a:moveTo>
                <a:cubicBezTo>
                  <a:pt x="31434" y="0"/>
                  <a:pt x="31364" y="31"/>
                  <a:pt x="31307" y="100"/>
                </a:cubicBezTo>
                <a:lnTo>
                  <a:pt x="19760" y="12906"/>
                </a:lnTo>
                <a:cubicBezTo>
                  <a:pt x="19445" y="12623"/>
                  <a:pt x="19068" y="12497"/>
                  <a:pt x="18659" y="12497"/>
                </a:cubicBezTo>
                <a:lnTo>
                  <a:pt x="18627" y="12497"/>
                </a:lnTo>
                <a:cubicBezTo>
                  <a:pt x="18376" y="12497"/>
                  <a:pt x="18092" y="12591"/>
                  <a:pt x="17872" y="12717"/>
                </a:cubicBezTo>
                <a:lnTo>
                  <a:pt x="17243" y="12906"/>
                </a:lnTo>
                <a:lnTo>
                  <a:pt x="14317" y="11395"/>
                </a:lnTo>
                <a:cubicBezTo>
                  <a:pt x="13624" y="11049"/>
                  <a:pt x="12838" y="10829"/>
                  <a:pt x="12051" y="10735"/>
                </a:cubicBezTo>
                <a:lnTo>
                  <a:pt x="347" y="9665"/>
                </a:lnTo>
                <a:cubicBezTo>
                  <a:pt x="328" y="9656"/>
                  <a:pt x="310" y="9652"/>
                  <a:pt x="291" y="9652"/>
                </a:cubicBezTo>
                <a:cubicBezTo>
                  <a:pt x="247" y="9652"/>
                  <a:pt x="202" y="9674"/>
                  <a:pt x="158" y="9696"/>
                </a:cubicBezTo>
                <a:cubicBezTo>
                  <a:pt x="1" y="9822"/>
                  <a:pt x="64" y="10105"/>
                  <a:pt x="252" y="10168"/>
                </a:cubicBezTo>
                <a:lnTo>
                  <a:pt x="15512" y="13409"/>
                </a:lnTo>
                <a:cubicBezTo>
                  <a:pt x="14757" y="13787"/>
                  <a:pt x="14285" y="14542"/>
                  <a:pt x="14222" y="15391"/>
                </a:cubicBezTo>
                <a:cubicBezTo>
                  <a:pt x="14171" y="16089"/>
                  <a:pt x="14755" y="16638"/>
                  <a:pt x="15419" y="16638"/>
                </a:cubicBezTo>
                <a:cubicBezTo>
                  <a:pt x="15564" y="16638"/>
                  <a:pt x="15712" y="16612"/>
                  <a:pt x="15858" y="16556"/>
                </a:cubicBezTo>
                <a:lnTo>
                  <a:pt x="16582" y="16335"/>
                </a:lnTo>
                <a:lnTo>
                  <a:pt x="15733" y="64444"/>
                </a:lnTo>
                <a:lnTo>
                  <a:pt x="18690" y="64444"/>
                </a:lnTo>
                <a:lnTo>
                  <a:pt x="17809" y="15989"/>
                </a:lnTo>
                <a:lnTo>
                  <a:pt x="18376" y="15832"/>
                </a:lnTo>
                <a:lnTo>
                  <a:pt x="18533" y="19199"/>
                </a:lnTo>
                <a:cubicBezTo>
                  <a:pt x="18564" y="19985"/>
                  <a:pt x="18753" y="20772"/>
                  <a:pt x="19099" y="21495"/>
                </a:cubicBezTo>
                <a:lnTo>
                  <a:pt x="24008" y="32193"/>
                </a:lnTo>
                <a:cubicBezTo>
                  <a:pt x="24039" y="32256"/>
                  <a:pt x="24071" y="32288"/>
                  <a:pt x="24133" y="32319"/>
                </a:cubicBezTo>
                <a:cubicBezTo>
                  <a:pt x="24168" y="32336"/>
                  <a:pt x="24203" y="32344"/>
                  <a:pt x="24237" y="32344"/>
                </a:cubicBezTo>
                <a:cubicBezTo>
                  <a:pt x="24393" y="32344"/>
                  <a:pt x="24531" y="32185"/>
                  <a:pt x="24480" y="32004"/>
                </a:cubicBezTo>
                <a:lnTo>
                  <a:pt x="19162" y="15612"/>
                </a:lnTo>
                <a:cubicBezTo>
                  <a:pt x="20012" y="15360"/>
                  <a:pt x="20484" y="14447"/>
                  <a:pt x="20200" y="13598"/>
                </a:cubicBezTo>
                <a:lnTo>
                  <a:pt x="23190" y="11679"/>
                </a:lnTo>
                <a:cubicBezTo>
                  <a:pt x="23850" y="11238"/>
                  <a:pt x="24417" y="10672"/>
                  <a:pt x="24889" y="10043"/>
                </a:cubicBezTo>
                <a:lnTo>
                  <a:pt x="31685" y="415"/>
                </a:lnTo>
                <a:cubicBezTo>
                  <a:pt x="31716" y="352"/>
                  <a:pt x="31748" y="289"/>
                  <a:pt x="31748" y="257"/>
                </a:cubicBezTo>
                <a:cubicBezTo>
                  <a:pt x="31728" y="97"/>
                  <a:pt x="31618" y="0"/>
                  <a:pt x="31501"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9289321" flipH="1">
            <a:off x="-26403" y="4383542"/>
            <a:ext cx="4407208" cy="2091321"/>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2111905" y="1073797"/>
            <a:ext cx="1333961" cy="569982"/>
          </a:xfrm>
          <a:custGeom>
            <a:avLst/>
            <a:gdLst/>
            <a:ahLst/>
            <a:cxnLst/>
            <a:rect l="l" t="t" r="r" b="b"/>
            <a:pathLst>
              <a:path w="40549" h="17326" extrusionOk="0">
                <a:moveTo>
                  <a:pt x="38238" y="12128"/>
                </a:moveTo>
                <a:cubicBezTo>
                  <a:pt x="38086" y="9696"/>
                  <a:pt x="36049" y="7781"/>
                  <a:pt x="33618" y="7781"/>
                </a:cubicBezTo>
                <a:lnTo>
                  <a:pt x="33344" y="7781"/>
                </a:lnTo>
                <a:cubicBezTo>
                  <a:pt x="32888" y="7265"/>
                  <a:pt x="32311" y="6870"/>
                  <a:pt x="31642" y="6657"/>
                </a:cubicBezTo>
                <a:lnTo>
                  <a:pt x="31642" y="6505"/>
                </a:lnTo>
                <a:cubicBezTo>
                  <a:pt x="31642" y="5289"/>
                  <a:pt x="30730" y="4286"/>
                  <a:pt x="29514" y="4195"/>
                </a:cubicBezTo>
                <a:cubicBezTo>
                  <a:pt x="28116" y="1003"/>
                  <a:pt x="23374" y="1915"/>
                  <a:pt x="23253" y="5380"/>
                </a:cubicBezTo>
                <a:cubicBezTo>
                  <a:pt x="22949" y="5167"/>
                  <a:pt x="22554" y="5046"/>
                  <a:pt x="22159" y="5046"/>
                </a:cubicBezTo>
                <a:cubicBezTo>
                  <a:pt x="22037" y="5046"/>
                  <a:pt x="21885" y="5046"/>
                  <a:pt x="21733" y="5076"/>
                </a:cubicBezTo>
                <a:cubicBezTo>
                  <a:pt x="21763" y="4894"/>
                  <a:pt x="21763" y="4711"/>
                  <a:pt x="21794" y="4499"/>
                </a:cubicBezTo>
                <a:cubicBezTo>
                  <a:pt x="21763" y="2401"/>
                  <a:pt x="20213" y="638"/>
                  <a:pt x="18146" y="304"/>
                </a:cubicBezTo>
                <a:cubicBezTo>
                  <a:pt x="16080" y="0"/>
                  <a:pt x="14073" y="1216"/>
                  <a:pt x="13435" y="3192"/>
                </a:cubicBezTo>
                <a:lnTo>
                  <a:pt x="13374" y="3192"/>
                </a:lnTo>
                <a:cubicBezTo>
                  <a:pt x="12067" y="3192"/>
                  <a:pt x="10912" y="4104"/>
                  <a:pt x="10639" y="5380"/>
                </a:cubicBezTo>
                <a:cubicBezTo>
                  <a:pt x="10426" y="5350"/>
                  <a:pt x="10213" y="5350"/>
                  <a:pt x="10031" y="5350"/>
                </a:cubicBezTo>
                <a:cubicBezTo>
                  <a:pt x="8298" y="5350"/>
                  <a:pt x="6778" y="6383"/>
                  <a:pt x="6110" y="7964"/>
                </a:cubicBezTo>
                <a:cubicBezTo>
                  <a:pt x="4316" y="8481"/>
                  <a:pt x="2979" y="10031"/>
                  <a:pt x="2766" y="11885"/>
                </a:cubicBezTo>
                <a:cubicBezTo>
                  <a:pt x="0" y="13192"/>
                  <a:pt x="912" y="17326"/>
                  <a:pt x="3982" y="17326"/>
                </a:cubicBezTo>
                <a:lnTo>
                  <a:pt x="36657" y="17326"/>
                </a:lnTo>
                <a:cubicBezTo>
                  <a:pt x="39454" y="17326"/>
                  <a:pt x="40548" y="13709"/>
                  <a:pt x="38238" y="12128"/>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2429660" y="-2300"/>
            <a:ext cx="4551913" cy="5143310"/>
          </a:xfrm>
          <a:custGeom>
            <a:avLst/>
            <a:gdLst/>
            <a:ahLst/>
            <a:cxnLst/>
            <a:rect l="l" t="t" r="r" b="b"/>
            <a:pathLst>
              <a:path w="125648" h="160741" extrusionOk="0">
                <a:moveTo>
                  <a:pt x="42132" y="1"/>
                </a:moveTo>
                <a:cubicBezTo>
                  <a:pt x="31790" y="1"/>
                  <a:pt x="21821" y="2"/>
                  <a:pt x="15181" y="6"/>
                </a:cubicBezTo>
                <a:cubicBezTo>
                  <a:pt x="13264" y="1256"/>
                  <a:pt x="10597" y="3340"/>
                  <a:pt x="8680" y="6471"/>
                </a:cubicBezTo>
                <a:cubicBezTo>
                  <a:pt x="2870" y="15972"/>
                  <a:pt x="8740" y="27295"/>
                  <a:pt x="11347" y="33224"/>
                </a:cubicBezTo>
                <a:cubicBezTo>
                  <a:pt x="11347" y="33224"/>
                  <a:pt x="23873" y="61704"/>
                  <a:pt x="15431" y="95613"/>
                </a:cubicBezTo>
                <a:cubicBezTo>
                  <a:pt x="10395" y="115830"/>
                  <a:pt x="1" y="120283"/>
                  <a:pt x="2953" y="134142"/>
                </a:cubicBezTo>
                <a:cubicBezTo>
                  <a:pt x="5620" y="146655"/>
                  <a:pt x="16717" y="155430"/>
                  <a:pt x="25266" y="160740"/>
                </a:cubicBezTo>
                <a:lnTo>
                  <a:pt x="113527" y="160740"/>
                </a:lnTo>
                <a:cubicBezTo>
                  <a:pt x="117372" y="157763"/>
                  <a:pt x="122063" y="153108"/>
                  <a:pt x="122397" y="147191"/>
                </a:cubicBezTo>
                <a:cubicBezTo>
                  <a:pt x="122849" y="139261"/>
                  <a:pt x="115146" y="134665"/>
                  <a:pt x="110169" y="128843"/>
                </a:cubicBezTo>
                <a:cubicBezTo>
                  <a:pt x="88881" y="103888"/>
                  <a:pt x="113467" y="51084"/>
                  <a:pt x="117611" y="42190"/>
                </a:cubicBezTo>
                <a:cubicBezTo>
                  <a:pt x="121921" y="32939"/>
                  <a:pt x="125647" y="27355"/>
                  <a:pt x="123111" y="20282"/>
                </a:cubicBezTo>
                <a:cubicBezTo>
                  <a:pt x="117182" y="3733"/>
                  <a:pt x="84987" y="6"/>
                  <a:pt x="84987" y="6"/>
                </a:cubicBezTo>
                <a:cubicBezTo>
                  <a:pt x="84987" y="6"/>
                  <a:pt x="62815" y="1"/>
                  <a:pt x="42132" y="1"/>
                </a:cubicBezTo>
                <a:close/>
              </a:path>
            </a:pathLst>
          </a:custGeom>
          <a:solidFill>
            <a:srgbClr val="FFFFFF"/>
          </a:solidFill>
          <a:ln>
            <a:noFill/>
          </a:ln>
          <a:effectLst>
            <a:outerShdw blurRad="4572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165422" y="1375999"/>
            <a:ext cx="1994166" cy="855020"/>
          </a:xfrm>
          <a:custGeom>
            <a:avLst/>
            <a:gdLst/>
            <a:ahLst/>
            <a:cxnLst/>
            <a:rect l="l" t="t" r="r" b="b"/>
            <a:pathLst>
              <a:path w="49060" h="21035" extrusionOk="0">
                <a:moveTo>
                  <a:pt x="46202" y="14712"/>
                </a:moveTo>
                <a:cubicBezTo>
                  <a:pt x="46020" y="11764"/>
                  <a:pt x="43558" y="9484"/>
                  <a:pt x="40640" y="9484"/>
                </a:cubicBezTo>
                <a:lnTo>
                  <a:pt x="40305" y="9484"/>
                </a:lnTo>
                <a:cubicBezTo>
                  <a:pt x="39758" y="8846"/>
                  <a:pt x="39059" y="8360"/>
                  <a:pt x="38238" y="8116"/>
                </a:cubicBezTo>
                <a:cubicBezTo>
                  <a:pt x="38238" y="8056"/>
                  <a:pt x="38238" y="7995"/>
                  <a:pt x="38238" y="7904"/>
                </a:cubicBezTo>
                <a:cubicBezTo>
                  <a:pt x="38238" y="6475"/>
                  <a:pt x="37144" y="5259"/>
                  <a:pt x="35685" y="5138"/>
                </a:cubicBezTo>
                <a:cubicBezTo>
                  <a:pt x="34013" y="1308"/>
                  <a:pt x="28299" y="2402"/>
                  <a:pt x="28117" y="6566"/>
                </a:cubicBezTo>
                <a:cubicBezTo>
                  <a:pt x="27752" y="6293"/>
                  <a:pt x="27296" y="6171"/>
                  <a:pt x="26810" y="6171"/>
                </a:cubicBezTo>
                <a:cubicBezTo>
                  <a:pt x="26658" y="6171"/>
                  <a:pt x="26475" y="6171"/>
                  <a:pt x="26293" y="6232"/>
                </a:cubicBezTo>
                <a:cubicBezTo>
                  <a:pt x="26323" y="5989"/>
                  <a:pt x="26354" y="5746"/>
                  <a:pt x="26354" y="5533"/>
                </a:cubicBezTo>
                <a:cubicBezTo>
                  <a:pt x="26354" y="2980"/>
                  <a:pt x="24500" y="791"/>
                  <a:pt x="21977" y="396"/>
                </a:cubicBezTo>
                <a:cubicBezTo>
                  <a:pt x="19454" y="1"/>
                  <a:pt x="17022" y="1521"/>
                  <a:pt x="16262" y="3922"/>
                </a:cubicBezTo>
                <a:lnTo>
                  <a:pt x="16202" y="3922"/>
                </a:lnTo>
                <a:cubicBezTo>
                  <a:pt x="14621" y="3952"/>
                  <a:pt x="13253" y="5047"/>
                  <a:pt x="12888" y="6597"/>
                </a:cubicBezTo>
                <a:cubicBezTo>
                  <a:pt x="12645" y="6566"/>
                  <a:pt x="12402" y="6536"/>
                  <a:pt x="12129" y="6536"/>
                </a:cubicBezTo>
                <a:cubicBezTo>
                  <a:pt x="10092" y="6536"/>
                  <a:pt x="8238" y="7782"/>
                  <a:pt x="7448" y="9697"/>
                </a:cubicBezTo>
                <a:cubicBezTo>
                  <a:pt x="5259" y="10305"/>
                  <a:pt x="3648" y="12190"/>
                  <a:pt x="3405" y="14439"/>
                </a:cubicBezTo>
                <a:cubicBezTo>
                  <a:pt x="1" y="15959"/>
                  <a:pt x="1125" y="21035"/>
                  <a:pt x="4864" y="20974"/>
                </a:cubicBezTo>
                <a:lnTo>
                  <a:pt x="44287" y="20974"/>
                </a:lnTo>
                <a:cubicBezTo>
                  <a:pt x="47692" y="21035"/>
                  <a:pt x="49059" y="16597"/>
                  <a:pt x="46202" y="14712"/>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1167295" y="114275"/>
            <a:ext cx="1913693" cy="855011"/>
          </a:xfrm>
          <a:custGeom>
            <a:avLst/>
            <a:gdLst/>
            <a:ahLst/>
            <a:cxnLst/>
            <a:rect l="l" t="t" r="r" b="b"/>
            <a:pathLst>
              <a:path w="52251" h="23345" extrusionOk="0">
                <a:moveTo>
                  <a:pt x="52251" y="18694"/>
                </a:moveTo>
                <a:cubicBezTo>
                  <a:pt x="52251" y="15837"/>
                  <a:pt x="49363" y="13892"/>
                  <a:pt x="46719" y="14956"/>
                </a:cubicBezTo>
                <a:cubicBezTo>
                  <a:pt x="46445" y="14712"/>
                  <a:pt x="46141" y="14500"/>
                  <a:pt x="45807" y="14348"/>
                </a:cubicBezTo>
                <a:cubicBezTo>
                  <a:pt x="46749" y="12433"/>
                  <a:pt x="45716" y="10123"/>
                  <a:pt x="43649" y="9606"/>
                </a:cubicBezTo>
                <a:cubicBezTo>
                  <a:pt x="42463" y="5776"/>
                  <a:pt x="38907" y="3192"/>
                  <a:pt x="34925" y="3192"/>
                </a:cubicBezTo>
                <a:cubicBezTo>
                  <a:pt x="34044" y="3192"/>
                  <a:pt x="33193" y="3314"/>
                  <a:pt x="32372" y="3557"/>
                </a:cubicBezTo>
                <a:cubicBezTo>
                  <a:pt x="31612" y="1"/>
                  <a:pt x="26414" y="457"/>
                  <a:pt x="26262" y="4074"/>
                </a:cubicBezTo>
                <a:cubicBezTo>
                  <a:pt x="22311" y="2463"/>
                  <a:pt x="17964" y="5259"/>
                  <a:pt x="17782" y="9545"/>
                </a:cubicBezTo>
                <a:cubicBezTo>
                  <a:pt x="16475" y="10031"/>
                  <a:pt x="15350" y="10943"/>
                  <a:pt x="14621" y="12159"/>
                </a:cubicBezTo>
                <a:cubicBezTo>
                  <a:pt x="14165" y="12007"/>
                  <a:pt x="13648" y="11946"/>
                  <a:pt x="13162" y="11946"/>
                </a:cubicBezTo>
                <a:cubicBezTo>
                  <a:pt x="12159" y="11946"/>
                  <a:pt x="11186" y="12220"/>
                  <a:pt x="10335" y="12767"/>
                </a:cubicBezTo>
                <a:cubicBezTo>
                  <a:pt x="7204" y="10031"/>
                  <a:pt x="2280" y="11490"/>
                  <a:pt x="1125" y="15503"/>
                </a:cubicBezTo>
                <a:cubicBezTo>
                  <a:pt x="0" y="19515"/>
                  <a:pt x="3435" y="23345"/>
                  <a:pt x="7539" y="22646"/>
                </a:cubicBezTo>
                <a:cubicBezTo>
                  <a:pt x="7721" y="22706"/>
                  <a:pt x="7903" y="22737"/>
                  <a:pt x="8086" y="22737"/>
                </a:cubicBezTo>
                <a:lnTo>
                  <a:pt x="48573" y="22737"/>
                </a:lnTo>
                <a:cubicBezTo>
                  <a:pt x="48816" y="22737"/>
                  <a:pt x="49059" y="22676"/>
                  <a:pt x="49272" y="22585"/>
                </a:cubicBezTo>
                <a:cubicBezTo>
                  <a:pt x="51035" y="22099"/>
                  <a:pt x="52251" y="20518"/>
                  <a:pt x="52251" y="18694"/>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3"/>
          <p:cNvGrpSpPr/>
          <p:nvPr/>
        </p:nvGrpSpPr>
        <p:grpSpPr>
          <a:xfrm>
            <a:off x="8059700" y="228607"/>
            <a:ext cx="855710" cy="901134"/>
            <a:chOff x="6552528" y="1639799"/>
            <a:chExt cx="559800" cy="589516"/>
          </a:xfrm>
        </p:grpSpPr>
        <p:sp>
          <p:nvSpPr>
            <p:cNvPr id="60" name="Google Shape;60;p3"/>
            <p:cNvSpPr/>
            <p:nvPr/>
          </p:nvSpPr>
          <p:spPr>
            <a:xfrm>
              <a:off x="6552528" y="1639799"/>
              <a:ext cx="559800" cy="589516"/>
            </a:xfrm>
            <a:custGeom>
              <a:avLst/>
              <a:gdLst/>
              <a:ahLst/>
              <a:cxnLst/>
              <a:rect l="l" t="t" r="r" b="b"/>
              <a:pathLst>
                <a:path w="33193" h="34955" extrusionOk="0">
                  <a:moveTo>
                    <a:pt x="16597" y="0"/>
                  </a:moveTo>
                  <a:cubicBezTo>
                    <a:pt x="18846" y="7173"/>
                    <a:pt x="21490" y="7265"/>
                    <a:pt x="26840" y="3344"/>
                  </a:cubicBezTo>
                  <a:cubicBezTo>
                    <a:pt x="24439" y="10486"/>
                    <a:pt x="26567" y="12067"/>
                    <a:pt x="33193" y="12067"/>
                  </a:cubicBezTo>
                  <a:cubicBezTo>
                    <a:pt x="27083" y="16444"/>
                    <a:pt x="27813" y="18967"/>
                    <a:pt x="33193" y="22888"/>
                  </a:cubicBezTo>
                  <a:cubicBezTo>
                    <a:pt x="25655" y="22797"/>
                    <a:pt x="24804" y="25289"/>
                    <a:pt x="26840" y="31611"/>
                  </a:cubicBezTo>
                  <a:cubicBezTo>
                    <a:pt x="20822" y="27113"/>
                    <a:pt x="18633" y="28602"/>
                    <a:pt x="16597" y="34955"/>
                  </a:cubicBezTo>
                  <a:cubicBezTo>
                    <a:pt x="14347" y="27782"/>
                    <a:pt x="11703" y="27690"/>
                    <a:pt x="6323" y="31611"/>
                  </a:cubicBezTo>
                  <a:cubicBezTo>
                    <a:pt x="8724" y="24468"/>
                    <a:pt x="6627" y="22888"/>
                    <a:pt x="1" y="22888"/>
                  </a:cubicBezTo>
                  <a:cubicBezTo>
                    <a:pt x="6110" y="18511"/>
                    <a:pt x="5381" y="15988"/>
                    <a:pt x="1" y="12067"/>
                  </a:cubicBezTo>
                  <a:cubicBezTo>
                    <a:pt x="7508" y="12158"/>
                    <a:pt x="8390" y="9666"/>
                    <a:pt x="6323" y="3344"/>
                  </a:cubicBezTo>
                  <a:cubicBezTo>
                    <a:pt x="12372" y="7842"/>
                    <a:pt x="14530" y="6353"/>
                    <a:pt x="16597" y="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663769" y="1765898"/>
              <a:ext cx="337317" cy="337317"/>
            </a:xfrm>
            <a:custGeom>
              <a:avLst/>
              <a:gdLst/>
              <a:ahLst/>
              <a:cxnLst/>
              <a:rect l="l" t="t" r="r" b="b"/>
              <a:pathLst>
                <a:path w="20001" h="20001" extrusionOk="0">
                  <a:moveTo>
                    <a:pt x="20001" y="10000"/>
                  </a:moveTo>
                  <a:cubicBezTo>
                    <a:pt x="20001" y="15532"/>
                    <a:pt x="15533" y="20001"/>
                    <a:pt x="10001" y="20001"/>
                  </a:cubicBezTo>
                  <a:cubicBezTo>
                    <a:pt x="4469" y="20001"/>
                    <a:pt x="1" y="15532"/>
                    <a:pt x="1" y="10000"/>
                  </a:cubicBezTo>
                  <a:cubicBezTo>
                    <a:pt x="1" y="4468"/>
                    <a:pt x="4469" y="0"/>
                    <a:pt x="10001" y="0"/>
                  </a:cubicBezTo>
                  <a:cubicBezTo>
                    <a:pt x="15533" y="0"/>
                    <a:pt x="20001" y="4468"/>
                    <a:pt x="20001" y="1000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6721178" y="1823307"/>
              <a:ext cx="222500" cy="222500"/>
            </a:xfrm>
            <a:custGeom>
              <a:avLst/>
              <a:gdLst/>
              <a:ahLst/>
              <a:cxnLst/>
              <a:rect l="l" t="t" r="r" b="b"/>
              <a:pathLst>
                <a:path w="13193" h="13193" extrusionOk="0">
                  <a:moveTo>
                    <a:pt x="13193" y="6596"/>
                  </a:moveTo>
                  <a:cubicBezTo>
                    <a:pt x="13193" y="10244"/>
                    <a:pt x="10244" y="13192"/>
                    <a:pt x="6597" y="13192"/>
                  </a:cubicBezTo>
                  <a:cubicBezTo>
                    <a:pt x="2949" y="13192"/>
                    <a:pt x="1" y="10244"/>
                    <a:pt x="1" y="6596"/>
                  </a:cubicBezTo>
                  <a:cubicBezTo>
                    <a:pt x="1" y="2949"/>
                    <a:pt x="2949" y="1"/>
                    <a:pt x="6597" y="1"/>
                  </a:cubicBezTo>
                  <a:cubicBezTo>
                    <a:pt x="10244" y="1"/>
                    <a:pt x="13193" y="2949"/>
                    <a:pt x="13193" y="6596"/>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3"/>
          <p:cNvSpPr/>
          <p:nvPr/>
        </p:nvSpPr>
        <p:spPr>
          <a:xfrm>
            <a:off x="6530963" y="642161"/>
            <a:ext cx="1528734" cy="655164"/>
          </a:xfrm>
          <a:custGeom>
            <a:avLst/>
            <a:gdLst/>
            <a:ahLst/>
            <a:cxnLst/>
            <a:rect l="l" t="t" r="r" b="b"/>
            <a:pathLst>
              <a:path w="38512" h="16506" extrusionOk="0">
                <a:moveTo>
                  <a:pt x="36293" y="11551"/>
                </a:moveTo>
                <a:cubicBezTo>
                  <a:pt x="36141" y="9241"/>
                  <a:pt x="34226" y="7447"/>
                  <a:pt x="31885" y="7447"/>
                </a:cubicBezTo>
                <a:lnTo>
                  <a:pt x="31642" y="7447"/>
                </a:lnTo>
                <a:cubicBezTo>
                  <a:pt x="31217" y="6930"/>
                  <a:pt x="30670" y="6566"/>
                  <a:pt x="30031" y="6353"/>
                </a:cubicBezTo>
                <a:lnTo>
                  <a:pt x="30031" y="6201"/>
                </a:lnTo>
                <a:cubicBezTo>
                  <a:pt x="30031" y="5076"/>
                  <a:pt x="29150" y="4104"/>
                  <a:pt x="28025" y="4012"/>
                </a:cubicBezTo>
                <a:cubicBezTo>
                  <a:pt x="26688" y="1003"/>
                  <a:pt x="22189" y="1854"/>
                  <a:pt x="22068" y="5168"/>
                </a:cubicBezTo>
                <a:cubicBezTo>
                  <a:pt x="21642" y="4864"/>
                  <a:pt x="21125" y="4772"/>
                  <a:pt x="20639" y="4894"/>
                </a:cubicBezTo>
                <a:cubicBezTo>
                  <a:pt x="20669" y="4712"/>
                  <a:pt x="20669" y="4529"/>
                  <a:pt x="20669" y="4347"/>
                </a:cubicBezTo>
                <a:cubicBezTo>
                  <a:pt x="20669" y="2341"/>
                  <a:pt x="19210" y="639"/>
                  <a:pt x="17235" y="304"/>
                </a:cubicBezTo>
                <a:cubicBezTo>
                  <a:pt x="15259" y="0"/>
                  <a:pt x="13344" y="1186"/>
                  <a:pt x="12736" y="3101"/>
                </a:cubicBezTo>
                <a:lnTo>
                  <a:pt x="12706" y="3101"/>
                </a:lnTo>
                <a:cubicBezTo>
                  <a:pt x="11460" y="3101"/>
                  <a:pt x="10365" y="3952"/>
                  <a:pt x="10092" y="5168"/>
                </a:cubicBezTo>
                <a:cubicBezTo>
                  <a:pt x="9909" y="5137"/>
                  <a:pt x="9697" y="5137"/>
                  <a:pt x="9514" y="5137"/>
                </a:cubicBezTo>
                <a:cubicBezTo>
                  <a:pt x="7873" y="5137"/>
                  <a:pt x="6414" y="6110"/>
                  <a:pt x="5806" y="7599"/>
                </a:cubicBezTo>
                <a:cubicBezTo>
                  <a:pt x="4073" y="8086"/>
                  <a:pt x="2827" y="9575"/>
                  <a:pt x="2614" y="11338"/>
                </a:cubicBezTo>
                <a:cubicBezTo>
                  <a:pt x="0" y="12554"/>
                  <a:pt x="882" y="16475"/>
                  <a:pt x="3769" y="16505"/>
                </a:cubicBezTo>
                <a:lnTo>
                  <a:pt x="34773" y="16505"/>
                </a:lnTo>
                <a:cubicBezTo>
                  <a:pt x="37448" y="16505"/>
                  <a:pt x="38512" y="13040"/>
                  <a:pt x="36293" y="11551"/>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8059699" y="1474417"/>
            <a:ext cx="977608" cy="411940"/>
          </a:xfrm>
          <a:custGeom>
            <a:avLst/>
            <a:gdLst/>
            <a:ahLst/>
            <a:cxnLst/>
            <a:rect l="l" t="t" r="r" b="b"/>
            <a:pathLst>
              <a:path w="44865" h="18905" extrusionOk="0">
                <a:moveTo>
                  <a:pt x="19378" y="0"/>
                </a:moveTo>
                <a:cubicBezTo>
                  <a:pt x="17350" y="0"/>
                  <a:pt x="15515" y="1302"/>
                  <a:pt x="14864" y="3281"/>
                </a:cubicBezTo>
                <a:lnTo>
                  <a:pt x="14834" y="3281"/>
                </a:lnTo>
                <a:cubicBezTo>
                  <a:pt x="13375" y="3281"/>
                  <a:pt x="12098" y="4284"/>
                  <a:pt x="11794" y="5713"/>
                </a:cubicBezTo>
                <a:cubicBezTo>
                  <a:pt x="11554" y="5675"/>
                  <a:pt x="11314" y="5656"/>
                  <a:pt x="11077" y="5656"/>
                </a:cubicBezTo>
                <a:cubicBezTo>
                  <a:pt x="9210" y="5656"/>
                  <a:pt x="7480" y="6790"/>
                  <a:pt x="6779" y="8570"/>
                </a:cubicBezTo>
                <a:cubicBezTo>
                  <a:pt x="4773" y="9117"/>
                  <a:pt x="3314" y="10849"/>
                  <a:pt x="3071" y="12916"/>
                </a:cubicBezTo>
                <a:cubicBezTo>
                  <a:pt x="1" y="14345"/>
                  <a:pt x="1034" y="18904"/>
                  <a:pt x="4408" y="18904"/>
                </a:cubicBezTo>
                <a:lnTo>
                  <a:pt x="40549" y="18904"/>
                </a:lnTo>
                <a:cubicBezTo>
                  <a:pt x="43649" y="18904"/>
                  <a:pt x="44865" y="14892"/>
                  <a:pt x="42312" y="13159"/>
                </a:cubicBezTo>
                <a:lnTo>
                  <a:pt x="42342" y="13159"/>
                </a:lnTo>
                <a:cubicBezTo>
                  <a:pt x="42160" y="10485"/>
                  <a:pt x="39941" y="8387"/>
                  <a:pt x="37236" y="8387"/>
                </a:cubicBezTo>
                <a:lnTo>
                  <a:pt x="36932" y="8387"/>
                </a:lnTo>
                <a:cubicBezTo>
                  <a:pt x="36445" y="7779"/>
                  <a:pt x="35777" y="7354"/>
                  <a:pt x="35047" y="7111"/>
                </a:cubicBezTo>
                <a:lnTo>
                  <a:pt x="35047" y="6928"/>
                </a:lnTo>
                <a:cubicBezTo>
                  <a:pt x="35047" y="5591"/>
                  <a:pt x="34014" y="4497"/>
                  <a:pt x="32707" y="4406"/>
                </a:cubicBezTo>
                <a:cubicBezTo>
                  <a:pt x="32051" y="2915"/>
                  <a:pt x="30738" y="2233"/>
                  <a:pt x="29427" y="2233"/>
                </a:cubicBezTo>
                <a:cubicBezTo>
                  <a:pt x="27637" y="2233"/>
                  <a:pt x="25851" y="3502"/>
                  <a:pt x="25746" y="5713"/>
                </a:cubicBezTo>
                <a:cubicBezTo>
                  <a:pt x="25412" y="5439"/>
                  <a:pt x="24986" y="5317"/>
                  <a:pt x="24561" y="5317"/>
                </a:cubicBezTo>
                <a:cubicBezTo>
                  <a:pt x="24409" y="5317"/>
                  <a:pt x="24257" y="5348"/>
                  <a:pt x="24105" y="5378"/>
                </a:cubicBezTo>
                <a:cubicBezTo>
                  <a:pt x="24105" y="5165"/>
                  <a:pt x="24135" y="4953"/>
                  <a:pt x="24135" y="4740"/>
                </a:cubicBezTo>
                <a:cubicBezTo>
                  <a:pt x="24135" y="2399"/>
                  <a:pt x="22433" y="424"/>
                  <a:pt x="20123" y="59"/>
                </a:cubicBezTo>
                <a:cubicBezTo>
                  <a:pt x="19873" y="19"/>
                  <a:pt x="19624" y="0"/>
                  <a:pt x="19378"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txBox="1">
            <a:spLocks noGrp="1"/>
          </p:cNvSpPr>
          <p:nvPr>
            <p:ph type="title"/>
          </p:nvPr>
        </p:nvSpPr>
        <p:spPr>
          <a:xfrm>
            <a:off x="2861700" y="2614473"/>
            <a:ext cx="3420600" cy="57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6" name="Google Shape;66;p3"/>
          <p:cNvSpPr txBox="1">
            <a:spLocks noGrp="1"/>
          </p:cNvSpPr>
          <p:nvPr>
            <p:ph type="subTitle" idx="1"/>
          </p:nvPr>
        </p:nvSpPr>
        <p:spPr>
          <a:xfrm>
            <a:off x="3242400" y="3280075"/>
            <a:ext cx="2659200" cy="70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7" name="Google Shape;67;p3"/>
          <p:cNvSpPr txBox="1">
            <a:spLocks noGrp="1"/>
          </p:cNvSpPr>
          <p:nvPr>
            <p:ph type="title" idx="2" hasCustomPrompt="1"/>
          </p:nvPr>
        </p:nvSpPr>
        <p:spPr>
          <a:xfrm>
            <a:off x="2861700" y="902463"/>
            <a:ext cx="3420600" cy="1845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2000"/>
              <a:buNone/>
              <a:defRPr sz="12000">
                <a:solidFill>
                  <a:schemeClr val="accent3"/>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8">
    <p:spTree>
      <p:nvGrpSpPr>
        <p:cNvPr id="1" name="Shape 381"/>
        <p:cNvGrpSpPr/>
        <p:nvPr/>
      </p:nvGrpSpPr>
      <p:grpSpPr>
        <a:xfrm>
          <a:off x="0" y="0"/>
          <a:ext cx="0" cy="0"/>
          <a:chOff x="0" y="0"/>
          <a:chExt cx="0" cy="0"/>
        </a:xfrm>
      </p:grpSpPr>
      <p:sp>
        <p:nvSpPr>
          <p:cNvPr id="382" name="Google Shape;382;p21"/>
          <p:cNvSpPr/>
          <p:nvPr/>
        </p:nvSpPr>
        <p:spPr>
          <a:xfrm>
            <a:off x="44875" y="3328024"/>
            <a:ext cx="640913" cy="1300963"/>
          </a:xfrm>
          <a:custGeom>
            <a:avLst/>
            <a:gdLst/>
            <a:ahLst/>
            <a:cxnLst/>
            <a:rect l="l" t="t" r="r" b="b"/>
            <a:pathLst>
              <a:path w="31748" h="64444" extrusionOk="0">
                <a:moveTo>
                  <a:pt x="31501" y="0"/>
                </a:moveTo>
                <a:cubicBezTo>
                  <a:pt x="31434" y="0"/>
                  <a:pt x="31364" y="31"/>
                  <a:pt x="31307" y="100"/>
                </a:cubicBezTo>
                <a:lnTo>
                  <a:pt x="19760" y="12906"/>
                </a:lnTo>
                <a:cubicBezTo>
                  <a:pt x="19445" y="12623"/>
                  <a:pt x="19068" y="12497"/>
                  <a:pt x="18659" y="12497"/>
                </a:cubicBezTo>
                <a:lnTo>
                  <a:pt x="18627" y="12497"/>
                </a:lnTo>
                <a:cubicBezTo>
                  <a:pt x="18376" y="12497"/>
                  <a:pt x="18092" y="12591"/>
                  <a:pt x="17872" y="12717"/>
                </a:cubicBezTo>
                <a:lnTo>
                  <a:pt x="17243" y="12906"/>
                </a:lnTo>
                <a:lnTo>
                  <a:pt x="14317" y="11395"/>
                </a:lnTo>
                <a:cubicBezTo>
                  <a:pt x="13624" y="11049"/>
                  <a:pt x="12838" y="10829"/>
                  <a:pt x="12051" y="10735"/>
                </a:cubicBezTo>
                <a:lnTo>
                  <a:pt x="347" y="9665"/>
                </a:lnTo>
                <a:cubicBezTo>
                  <a:pt x="328" y="9656"/>
                  <a:pt x="310" y="9652"/>
                  <a:pt x="291" y="9652"/>
                </a:cubicBezTo>
                <a:cubicBezTo>
                  <a:pt x="247" y="9652"/>
                  <a:pt x="202" y="9674"/>
                  <a:pt x="158" y="9696"/>
                </a:cubicBezTo>
                <a:cubicBezTo>
                  <a:pt x="1" y="9822"/>
                  <a:pt x="64" y="10105"/>
                  <a:pt x="252" y="10168"/>
                </a:cubicBezTo>
                <a:lnTo>
                  <a:pt x="15512" y="13409"/>
                </a:lnTo>
                <a:cubicBezTo>
                  <a:pt x="14757" y="13787"/>
                  <a:pt x="14285" y="14542"/>
                  <a:pt x="14222" y="15391"/>
                </a:cubicBezTo>
                <a:cubicBezTo>
                  <a:pt x="14171" y="16089"/>
                  <a:pt x="14755" y="16638"/>
                  <a:pt x="15419" y="16638"/>
                </a:cubicBezTo>
                <a:cubicBezTo>
                  <a:pt x="15564" y="16638"/>
                  <a:pt x="15712" y="16612"/>
                  <a:pt x="15858" y="16556"/>
                </a:cubicBezTo>
                <a:lnTo>
                  <a:pt x="16582" y="16335"/>
                </a:lnTo>
                <a:lnTo>
                  <a:pt x="15733" y="64444"/>
                </a:lnTo>
                <a:lnTo>
                  <a:pt x="18690" y="64444"/>
                </a:lnTo>
                <a:lnTo>
                  <a:pt x="17809" y="15989"/>
                </a:lnTo>
                <a:lnTo>
                  <a:pt x="18376" y="15832"/>
                </a:lnTo>
                <a:lnTo>
                  <a:pt x="18533" y="19199"/>
                </a:lnTo>
                <a:cubicBezTo>
                  <a:pt x="18564" y="19985"/>
                  <a:pt x="18753" y="20772"/>
                  <a:pt x="19099" y="21495"/>
                </a:cubicBezTo>
                <a:lnTo>
                  <a:pt x="24008" y="32193"/>
                </a:lnTo>
                <a:cubicBezTo>
                  <a:pt x="24039" y="32256"/>
                  <a:pt x="24071" y="32288"/>
                  <a:pt x="24133" y="32319"/>
                </a:cubicBezTo>
                <a:cubicBezTo>
                  <a:pt x="24168" y="32336"/>
                  <a:pt x="24203" y="32344"/>
                  <a:pt x="24237" y="32344"/>
                </a:cubicBezTo>
                <a:cubicBezTo>
                  <a:pt x="24393" y="32344"/>
                  <a:pt x="24531" y="32185"/>
                  <a:pt x="24480" y="32004"/>
                </a:cubicBezTo>
                <a:lnTo>
                  <a:pt x="19162" y="15612"/>
                </a:lnTo>
                <a:cubicBezTo>
                  <a:pt x="20012" y="15360"/>
                  <a:pt x="20484" y="14447"/>
                  <a:pt x="20200" y="13598"/>
                </a:cubicBezTo>
                <a:lnTo>
                  <a:pt x="23190" y="11679"/>
                </a:lnTo>
                <a:cubicBezTo>
                  <a:pt x="23850" y="11238"/>
                  <a:pt x="24417" y="10672"/>
                  <a:pt x="24889" y="10043"/>
                </a:cubicBezTo>
                <a:lnTo>
                  <a:pt x="31685" y="415"/>
                </a:lnTo>
                <a:cubicBezTo>
                  <a:pt x="31716" y="352"/>
                  <a:pt x="31748" y="289"/>
                  <a:pt x="31748" y="257"/>
                </a:cubicBezTo>
                <a:cubicBezTo>
                  <a:pt x="31728" y="97"/>
                  <a:pt x="31618" y="0"/>
                  <a:pt x="31501"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rot="-1800100">
            <a:off x="853888" y="3436941"/>
            <a:ext cx="618075" cy="1213731"/>
          </a:xfrm>
          <a:custGeom>
            <a:avLst/>
            <a:gdLst/>
            <a:ahLst/>
            <a:cxnLst/>
            <a:rect l="l" t="t" r="r" b="b"/>
            <a:pathLst>
              <a:path w="42540" h="83537" extrusionOk="0">
                <a:moveTo>
                  <a:pt x="409" y="47574"/>
                </a:moveTo>
                <a:cubicBezTo>
                  <a:pt x="1133" y="47857"/>
                  <a:pt x="1542" y="48643"/>
                  <a:pt x="1385" y="49398"/>
                </a:cubicBezTo>
                <a:cubicBezTo>
                  <a:pt x="1888" y="49965"/>
                  <a:pt x="2140" y="50720"/>
                  <a:pt x="2077" y="51475"/>
                </a:cubicBezTo>
                <a:cubicBezTo>
                  <a:pt x="2360" y="51727"/>
                  <a:pt x="2706" y="51884"/>
                  <a:pt x="3084" y="51884"/>
                </a:cubicBezTo>
                <a:cubicBezTo>
                  <a:pt x="3210" y="53237"/>
                  <a:pt x="4846" y="53803"/>
                  <a:pt x="5758" y="52797"/>
                </a:cubicBezTo>
                <a:lnTo>
                  <a:pt x="5758" y="52797"/>
                </a:lnTo>
                <a:cubicBezTo>
                  <a:pt x="5821" y="52859"/>
                  <a:pt x="5884" y="52922"/>
                  <a:pt x="5947" y="53017"/>
                </a:cubicBezTo>
                <a:cubicBezTo>
                  <a:pt x="7017" y="52608"/>
                  <a:pt x="8149" y="52356"/>
                  <a:pt x="9282" y="52293"/>
                </a:cubicBezTo>
                <a:cubicBezTo>
                  <a:pt x="9345" y="52419"/>
                  <a:pt x="9439" y="52545"/>
                  <a:pt x="9565" y="52639"/>
                </a:cubicBezTo>
                <a:cubicBezTo>
                  <a:pt x="9880" y="52922"/>
                  <a:pt x="10257" y="53080"/>
                  <a:pt x="10666" y="53080"/>
                </a:cubicBezTo>
                <a:cubicBezTo>
                  <a:pt x="10761" y="53206"/>
                  <a:pt x="10855" y="53331"/>
                  <a:pt x="10950" y="53426"/>
                </a:cubicBezTo>
                <a:cubicBezTo>
                  <a:pt x="11925" y="52325"/>
                  <a:pt x="13152" y="51507"/>
                  <a:pt x="14537" y="51035"/>
                </a:cubicBezTo>
                <a:cubicBezTo>
                  <a:pt x="14757" y="50814"/>
                  <a:pt x="14914" y="50531"/>
                  <a:pt x="14946" y="50185"/>
                </a:cubicBezTo>
                <a:cubicBezTo>
                  <a:pt x="15103" y="50185"/>
                  <a:pt x="15292" y="50154"/>
                  <a:pt x="15449" y="50091"/>
                </a:cubicBezTo>
                <a:cubicBezTo>
                  <a:pt x="15512" y="50248"/>
                  <a:pt x="15606" y="50374"/>
                  <a:pt x="15732" y="50468"/>
                </a:cubicBezTo>
                <a:cubicBezTo>
                  <a:pt x="16015" y="50751"/>
                  <a:pt x="16424" y="50909"/>
                  <a:pt x="16833" y="50877"/>
                </a:cubicBezTo>
                <a:cubicBezTo>
                  <a:pt x="16928" y="51035"/>
                  <a:pt x="17022" y="51129"/>
                  <a:pt x="17117" y="51255"/>
                </a:cubicBezTo>
                <a:cubicBezTo>
                  <a:pt x="18407" y="52482"/>
                  <a:pt x="20420" y="50909"/>
                  <a:pt x="19539" y="49367"/>
                </a:cubicBezTo>
                <a:lnTo>
                  <a:pt x="19571" y="49367"/>
                </a:lnTo>
                <a:cubicBezTo>
                  <a:pt x="23346" y="53331"/>
                  <a:pt x="21868" y="60222"/>
                  <a:pt x="21459" y="62834"/>
                </a:cubicBezTo>
                <a:cubicBezTo>
                  <a:pt x="20955" y="66326"/>
                  <a:pt x="20641" y="69819"/>
                  <a:pt x="19980" y="73311"/>
                </a:cubicBezTo>
                <a:cubicBezTo>
                  <a:pt x="19319" y="76804"/>
                  <a:pt x="18249" y="80328"/>
                  <a:pt x="16361" y="83348"/>
                </a:cubicBezTo>
                <a:cubicBezTo>
                  <a:pt x="17589" y="83537"/>
                  <a:pt x="18910" y="82530"/>
                  <a:pt x="19760" y="81209"/>
                </a:cubicBezTo>
                <a:cubicBezTo>
                  <a:pt x="20609" y="79887"/>
                  <a:pt x="27059" y="76583"/>
                  <a:pt x="27500" y="75042"/>
                </a:cubicBezTo>
                <a:cubicBezTo>
                  <a:pt x="29419" y="68497"/>
                  <a:pt x="29387" y="62456"/>
                  <a:pt x="27594" y="56635"/>
                </a:cubicBezTo>
                <a:cubicBezTo>
                  <a:pt x="26304" y="52450"/>
                  <a:pt x="28192" y="43389"/>
                  <a:pt x="28790" y="40998"/>
                </a:cubicBezTo>
                <a:cubicBezTo>
                  <a:pt x="29293" y="38921"/>
                  <a:pt x="30457" y="37128"/>
                  <a:pt x="31307" y="35177"/>
                </a:cubicBezTo>
                <a:cubicBezTo>
                  <a:pt x="31684" y="34327"/>
                  <a:pt x="31968" y="33478"/>
                  <a:pt x="32188" y="32597"/>
                </a:cubicBezTo>
                <a:lnTo>
                  <a:pt x="32188" y="32597"/>
                </a:lnTo>
                <a:cubicBezTo>
                  <a:pt x="32314" y="32817"/>
                  <a:pt x="32471" y="33037"/>
                  <a:pt x="32660" y="33195"/>
                </a:cubicBezTo>
                <a:cubicBezTo>
                  <a:pt x="34831" y="35240"/>
                  <a:pt x="38166" y="32628"/>
                  <a:pt x="36719" y="30048"/>
                </a:cubicBezTo>
                <a:cubicBezTo>
                  <a:pt x="39110" y="30080"/>
                  <a:pt x="40274" y="27153"/>
                  <a:pt x="38543" y="25517"/>
                </a:cubicBezTo>
                <a:cubicBezTo>
                  <a:pt x="38292" y="25297"/>
                  <a:pt x="38009" y="25140"/>
                  <a:pt x="37725" y="25014"/>
                </a:cubicBezTo>
                <a:lnTo>
                  <a:pt x="37851" y="24888"/>
                </a:lnTo>
                <a:cubicBezTo>
                  <a:pt x="38827" y="23850"/>
                  <a:pt x="38764" y="22182"/>
                  <a:pt x="37725" y="21207"/>
                </a:cubicBezTo>
                <a:cubicBezTo>
                  <a:pt x="38355" y="20546"/>
                  <a:pt x="38575" y="19602"/>
                  <a:pt x="38323" y="18753"/>
                </a:cubicBezTo>
                <a:cubicBezTo>
                  <a:pt x="40903" y="19287"/>
                  <a:pt x="42539" y="16078"/>
                  <a:pt x="40620" y="14285"/>
                </a:cubicBezTo>
                <a:cubicBezTo>
                  <a:pt x="40211" y="13907"/>
                  <a:pt x="39708" y="13687"/>
                  <a:pt x="39141" y="13624"/>
                </a:cubicBezTo>
                <a:cubicBezTo>
                  <a:pt x="39267" y="13058"/>
                  <a:pt x="39204" y="12491"/>
                  <a:pt x="38984" y="11956"/>
                </a:cubicBezTo>
                <a:cubicBezTo>
                  <a:pt x="38921" y="11673"/>
                  <a:pt x="38827" y="11390"/>
                  <a:pt x="38701" y="11138"/>
                </a:cubicBezTo>
                <a:cubicBezTo>
                  <a:pt x="38260" y="10320"/>
                  <a:pt x="37442" y="9785"/>
                  <a:pt x="36498" y="9754"/>
                </a:cubicBezTo>
                <a:cubicBezTo>
                  <a:pt x="36593" y="9219"/>
                  <a:pt x="36498" y="8653"/>
                  <a:pt x="36247" y="8181"/>
                </a:cubicBezTo>
                <a:cubicBezTo>
                  <a:pt x="36215" y="8118"/>
                  <a:pt x="36184" y="8086"/>
                  <a:pt x="36152" y="8023"/>
                </a:cubicBezTo>
                <a:cubicBezTo>
                  <a:pt x="36687" y="6387"/>
                  <a:pt x="35523" y="4688"/>
                  <a:pt x="33792" y="4625"/>
                </a:cubicBezTo>
                <a:cubicBezTo>
                  <a:pt x="33887" y="4059"/>
                  <a:pt x="33792" y="3524"/>
                  <a:pt x="33509" y="3021"/>
                </a:cubicBezTo>
                <a:cubicBezTo>
                  <a:pt x="32282" y="724"/>
                  <a:pt x="28790" y="1479"/>
                  <a:pt x="28632" y="4059"/>
                </a:cubicBezTo>
                <a:cubicBezTo>
                  <a:pt x="26556" y="4279"/>
                  <a:pt x="24448" y="3870"/>
                  <a:pt x="22560" y="2958"/>
                </a:cubicBezTo>
                <a:cubicBezTo>
                  <a:pt x="22528" y="2989"/>
                  <a:pt x="22465" y="3021"/>
                  <a:pt x="22403" y="3052"/>
                </a:cubicBezTo>
                <a:cubicBezTo>
                  <a:pt x="22371" y="2706"/>
                  <a:pt x="22277" y="2391"/>
                  <a:pt x="22119" y="2108"/>
                </a:cubicBezTo>
                <a:cubicBezTo>
                  <a:pt x="21018" y="0"/>
                  <a:pt x="17872" y="378"/>
                  <a:pt x="17305" y="2706"/>
                </a:cubicBezTo>
                <a:cubicBezTo>
                  <a:pt x="15166" y="629"/>
                  <a:pt x="11799" y="3178"/>
                  <a:pt x="13184" y="5789"/>
                </a:cubicBezTo>
                <a:cubicBezTo>
                  <a:pt x="13309" y="6010"/>
                  <a:pt x="13467" y="6230"/>
                  <a:pt x="13656" y="6419"/>
                </a:cubicBezTo>
                <a:cubicBezTo>
                  <a:pt x="13467" y="7079"/>
                  <a:pt x="13530" y="7772"/>
                  <a:pt x="13844" y="8369"/>
                </a:cubicBezTo>
                <a:cubicBezTo>
                  <a:pt x="13970" y="8621"/>
                  <a:pt x="14128" y="8810"/>
                  <a:pt x="14316" y="8999"/>
                </a:cubicBezTo>
                <a:cubicBezTo>
                  <a:pt x="14128" y="9250"/>
                  <a:pt x="14002" y="9502"/>
                  <a:pt x="13939" y="9785"/>
                </a:cubicBezTo>
                <a:cubicBezTo>
                  <a:pt x="12617" y="9628"/>
                  <a:pt x="11390" y="10478"/>
                  <a:pt x="11076" y="11768"/>
                </a:cubicBezTo>
                <a:cubicBezTo>
                  <a:pt x="8621" y="9408"/>
                  <a:pt x="5066" y="13026"/>
                  <a:pt x="7426" y="15449"/>
                </a:cubicBezTo>
                <a:cubicBezTo>
                  <a:pt x="7237" y="16110"/>
                  <a:pt x="7300" y="16833"/>
                  <a:pt x="7614" y="17431"/>
                </a:cubicBezTo>
                <a:cubicBezTo>
                  <a:pt x="7740" y="17651"/>
                  <a:pt x="7898" y="17872"/>
                  <a:pt x="8086" y="18029"/>
                </a:cubicBezTo>
                <a:cubicBezTo>
                  <a:pt x="7803" y="18406"/>
                  <a:pt x="7646" y="18847"/>
                  <a:pt x="7614" y="19287"/>
                </a:cubicBezTo>
                <a:cubicBezTo>
                  <a:pt x="5727" y="19413"/>
                  <a:pt x="4594" y="21458"/>
                  <a:pt x="5475" y="23126"/>
                </a:cubicBezTo>
                <a:cubicBezTo>
                  <a:pt x="5569" y="23252"/>
                  <a:pt x="5664" y="23378"/>
                  <a:pt x="5758" y="23504"/>
                </a:cubicBezTo>
                <a:lnTo>
                  <a:pt x="5727" y="23535"/>
                </a:lnTo>
                <a:cubicBezTo>
                  <a:pt x="3744" y="24573"/>
                  <a:pt x="3933" y="27468"/>
                  <a:pt x="6010" y="28255"/>
                </a:cubicBezTo>
                <a:cubicBezTo>
                  <a:pt x="5884" y="28852"/>
                  <a:pt x="5947" y="29513"/>
                  <a:pt x="6262" y="30048"/>
                </a:cubicBezTo>
                <a:cubicBezTo>
                  <a:pt x="6387" y="30300"/>
                  <a:pt x="6545" y="30520"/>
                  <a:pt x="6765" y="30709"/>
                </a:cubicBezTo>
                <a:cubicBezTo>
                  <a:pt x="6513" y="31338"/>
                  <a:pt x="6513" y="31999"/>
                  <a:pt x="6765" y="32597"/>
                </a:cubicBezTo>
                <a:cubicBezTo>
                  <a:pt x="5286" y="33509"/>
                  <a:pt x="5003" y="35491"/>
                  <a:pt x="6136" y="36781"/>
                </a:cubicBezTo>
                <a:cubicBezTo>
                  <a:pt x="6041" y="36939"/>
                  <a:pt x="5978" y="37096"/>
                  <a:pt x="5915" y="37253"/>
                </a:cubicBezTo>
                <a:cubicBezTo>
                  <a:pt x="5160" y="38418"/>
                  <a:pt x="3619" y="38827"/>
                  <a:pt x="2391" y="38166"/>
                </a:cubicBezTo>
                <a:cubicBezTo>
                  <a:pt x="1636" y="38575"/>
                  <a:pt x="1353" y="39487"/>
                  <a:pt x="1762" y="40242"/>
                </a:cubicBezTo>
                <a:cubicBezTo>
                  <a:pt x="2171" y="40651"/>
                  <a:pt x="2297" y="41281"/>
                  <a:pt x="2140" y="41816"/>
                </a:cubicBezTo>
                <a:cubicBezTo>
                  <a:pt x="2203" y="41973"/>
                  <a:pt x="2297" y="42099"/>
                  <a:pt x="2423" y="42193"/>
                </a:cubicBezTo>
                <a:cubicBezTo>
                  <a:pt x="2517" y="42728"/>
                  <a:pt x="2045" y="43232"/>
                  <a:pt x="1510" y="43106"/>
                </a:cubicBezTo>
                <a:cubicBezTo>
                  <a:pt x="755" y="43515"/>
                  <a:pt x="472" y="44459"/>
                  <a:pt x="881" y="45214"/>
                </a:cubicBezTo>
                <a:cubicBezTo>
                  <a:pt x="913" y="45308"/>
                  <a:pt x="976" y="45403"/>
                  <a:pt x="1039" y="45465"/>
                </a:cubicBezTo>
                <a:lnTo>
                  <a:pt x="1007" y="45465"/>
                </a:lnTo>
                <a:cubicBezTo>
                  <a:pt x="252" y="45906"/>
                  <a:pt x="0" y="46850"/>
                  <a:pt x="409" y="47574"/>
                </a:cubicBezTo>
                <a:close/>
                <a:moveTo>
                  <a:pt x="26304" y="42036"/>
                </a:moveTo>
                <a:cubicBezTo>
                  <a:pt x="26273" y="40337"/>
                  <a:pt x="26084" y="38638"/>
                  <a:pt x="25801" y="36970"/>
                </a:cubicBezTo>
                <a:cubicBezTo>
                  <a:pt x="25895" y="36907"/>
                  <a:pt x="25989" y="36844"/>
                  <a:pt x="26052" y="36750"/>
                </a:cubicBezTo>
                <a:cubicBezTo>
                  <a:pt x="26839" y="35932"/>
                  <a:pt x="26996" y="34673"/>
                  <a:pt x="26430" y="33698"/>
                </a:cubicBezTo>
                <a:cubicBezTo>
                  <a:pt x="27751" y="33729"/>
                  <a:pt x="28884" y="32754"/>
                  <a:pt x="29073" y="31433"/>
                </a:cubicBezTo>
                <a:cubicBezTo>
                  <a:pt x="29356" y="31433"/>
                  <a:pt x="29639" y="31401"/>
                  <a:pt x="29891" y="31307"/>
                </a:cubicBezTo>
                <a:cubicBezTo>
                  <a:pt x="30017" y="31527"/>
                  <a:pt x="30206" y="31716"/>
                  <a:pt x="30394" y="31904"/>
                </a:cubicBezTo>
                <a:lnTo>
                  <a:pt x="30489" y="31967"/>
                </a:lnTo>
                <a:cubicBezTo>
                  <a:pt x="29608" y="34327"/>
                  <a:pt x="28507" y="36561"/>
                  <a:pt x="27531" y="38858"/>
                </a:cubicBezTo>
                <a:cubicBezTo>
                  <a:pt x="27091" y="39896"/>
                  <a:pt x="26682" y="40966"/>
                  <a:pt x="26304" y="42036"/>
                </a:cubicBezTo>
                <a:close/>
                <a:moveTo>
                  <a:pt x="21050" y="48360"/>
                </a:moveTo>
                <a:cubicBezTo>
                  <a:pt x="21270" y="47762"/>
                  <a:pt x="21112" y="47102"/>
                  <a:pt x="20641" y="46661"/>
                </a:cubicBezTo>
                <a:cubicBezTo>
                  <a:pt x="20515" y="46535"/>
                  <a:pt x="20326" y="46441"/>
                  <a:pt x="20137" y="46346"/>
                </a:cubicBezTo>
                <a:lnTo>
                  <a:pt x="20231" y="46284"/>
                </a:lnTo>
                <a:cubicBezTo>
                  <a:pt x="19980" y="45056"/>
                  <a:pt x="20074" y="43798"/>
                  <a:pt x="20515" y="42634"/>
                </a:cubicBezTo>
                <a:cubicBezTo>
                  <a:pt x="22056" y="42917"/>
                  <a:pt x="23032" y="41029"/>
                  <a:pt x="21868" y="39959"/>
                </a:cubicBezTo>
                <a:cubicBezTo>
                  <a:pt x="21647" y="39739"/>
                  <a:pt x="21333" y="39613"/>
                  <a:pt x="21018" y="39582"/>
                </a:cubicBezTo>
                <a:cubicBezTo>
                  <a:pt x="21081" y="39236"/>
                  <a:pt x="21050" y="38889"/>
                  <a:pt x="20892" y="38575"/>
                </a:cubicBezTo>
                <a:cubicBezTo>
                  <a:pt x="20892" y="38418"/>
                  <a:pt x="20829" y="38260"/>
                  <a:pt x="20735" y="38103"/>
                </a:cubicBezTo>
                <a:cubicBezTo>
                  <a:pt x="19822" y="38071"/>
                  <a:pt x="19130" y="37222"/>
                  <a:pt x="19256" y="36309"/>
                </a:cubicBezTo>
                <a:lnTo>
                  <a:pt x="19225" y="36247"/>
                </a:lnTo>
                <a:cubicBezTo>
                  <a:pt x="19351" y="35869"/>
                  <a:pt x="19319" y="35428"/>
                  <a:pt x="19130" y="35051"/>
                </a:cubicBezTo>
                <a:cubicBezTo>
                  <a:pt x="19288" y="35051"/>
                  <a:pt x="19413" y="34988"/>
                  <a:pt x="19539" y="34956"/>
                </a:cubicBezTo>
                <a:cubicBezTo>
                  <a:pt x="19665" y="35177"/>
                  <a:pt x="19822" y="35397"/>
                  <a:pt x="20011" y="35554"/>
                </a:cubicBezTo>
                <a:cubicBezTo>
                  <a:pt x="20987" y="35523"/>
                  <a:pt x="21868" y="36026"/>
                  <a:pt x="22371" y="36876"/>
                </a:cubicBezTo>
                <a:cubicBezTo>
                  <a:pt x="22874" y="37348"/>
                  <a:pt x="23535" y="37599"/>
                  <a:pt x="24227" y="37568"/>
                </a:cubicBezTo>
                <a:cubicBezTo>
                  <a:pt x="24511" y="39770"/>
                  <a:pt x="24574" y="42036"/>
                  <a:pt x="24416" y="44238"/>
                </a:cubicBezTo>
                <a:cubicBezTo>
                  <a:pt x="24259" y="46598"/>
                  <a:pt x="23976" y="48895"/>
                  <a:pt x="23567" y="51223"/>
                </a:cubicBezTo>
                <a:cubicBezTo>
                  <a:pt x="23346" y="50688"/>
                  <a:pt x="23063" y="50185"/>
                  <a:pt x="22686" y="49745"/>
                </a:cubicBezTo>
                <a:cubicBezTo>
                  <a:pt x="22214" y="49210"/>
                  <a:pt x="21647" y="48738"/>
                  <a:pt x="21050" y="48360"/>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p:nvPr/>
        </p:nvSpPr>
        <p:spPr>
          <a:xfrm>
            <a:off x="-686673" y="4069388"/>
            <a:ext cx="3776696" cy="1213883"/>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rot="-378995">
            <a:off x="-512174" y="3794225"/>
            <a:ext cx="5930748" cy="1906511"/>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a:off x="0" y="0"/>
            <a:ext cx="9144000" cy="5143520"/>
          </a:xfrm>
          <a:custGeom>
            <a:avLst/>
            <a:gdLst/>
            <a:ahLst/>
            <a:cxnLst/>
            <a:rect l="l" t="t" r="r" b="b"/>
            <a:pathLst>
              <a:path w="285750" h="160735" extrusionOk="0">
                <a:moveTo>
                  <a:pt x="0" y="0"/>
                </a:moveTo>
                <a:cubicBezTo>
                  <a:pt x="0" y="3131"/>
                  <a:pt x="24" y="27075"/>
                  <a:pt x="24" y="54150"/>
                </a:cubicBezTo>
                <a:lnTo>
                  <a:pt x="24" y="94178"/>
                </a:lnTo>
                <a:cubicBezTo>
                  <a:pt x="5715" y="94690"/>
                  <a:pt x="11275" y="96202"/>
                  <a:pt x="16443" y="98655"/>
                </a:cubicBezTo>
                <a:cubicBezTo>
                  <a:pt x="22515" y="101560"/>
                  <a:pt x="26420" y="105001"/>
                  <a:pt x="28682" y="107013"/>
                </a:cubicBezTo>
                <a:cubicBezTo>
                  <a:pt x="31933" y="109930"/>
                  <a:pt x="40505" y="121694"/>
                  <a:pt x="40505" y="121694"/>
                </a:cubicBezTo>
                <a:cubicBezTo>
                  <a:pt x="41148" y="122741"/>
                  <a:pt x="41850" y="123825"/>
                  <a:pt x="42612" y="124908"/>
                </a:cubicBezTo>
                <a:cubicBezTo>
                  <a:pt x="44672" y="127825"/>
                  <a:pt x="46958" y="130576"/>
                  <a:pt x="49470" y="133112"/>
                </a:cubicBezTo>
                <a:cubicBezTo>
                  <a:pt x="51304" y="134695"/>
                  <a:pt x="53269" y="136136"/>
                  <a:pt x="55340" y="137398"/>
                </a:cubicBezTo>
                <a:cubicBezTo>
                  <a:pt x="59186" y="139743"/>
                  <a:pt x="61865" y="140112"/>
                  <a:pt x="63746" y="141470"/>
                </a:cubicBezTo>
                <a:cubicBezTo>
                  <a:pt x="66449" y="143422"/>
                  <a:pt x="71426" y="147018"/>
                  <a:pt x="73735" y="153090"/>
                </a:cubicBezTo>
                <a:cubicBezTo>
                  <a:pt x="73735" y="153090"/>
                  <a:pt x="73866" y="153447"/>
                  <a:pt x="76176" y="160734"/>
                </a:cubicBezTo>
                <a:lnTo>
                  <a:pt x="285750" y="160734"/>
                </a:lnTo>
                <a:lnTo>
                  <a:pt x="285750" y="0"/>
                </a:lnTo>
                <a:close/>
              </a:path>
            </a:pathLst>
          </a:custGeom>
          <a:solidFill>
            <a:srgbClr val="FFFFFF"/>
          </a:solidFill>
          <a:ln>
            <a:noFill/>
          </a:ln>
          <a:effectLst>
            <a:outerShdw blurRad="442913" algn="bl" rotWithShape="0">
              <a:schemeClr val="dk1">
                <a:alpha val="2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1"/>
          <p:cNvSpPr/>
          <p:nvPr/>
        </p:nvSpPr>
        <p:spPr>
          <a:xfrm>
            <a:off x="1526621" y="4366665"/>
            <a:ext cx="578487" cy="761619"/>
          </a:xfrm>
          <a:custGeom>
            <a:avLst/>
            <a:gdLst/>
            <a:ahLst/>
            <a:cxnLst/>
            <a:rect l="l" t="t" r="r" b="b"/>
            <a:pathLst>
              <a:path w="22949" h="30214" extrusionOk="0">
                <a:moveTo>
                  <a:pt x="14469" y="20000"/>
                </a:moveTo>
                <a:cubicBezTo>
                  <a:pt x="12341" y="20791"/>
                  <a:pt x="11642" y="22432"/>
                  <a:pt x="12189" y="23952"/>
                </a:cubicBezTo>
                <a:lnTo>
                  <a:pt x="7569" y="25502"/>
                </a:lnTo>
                <a:lnTo>
                  <a:pt x="10122" y="19605"/>
                </a:lnTo>
                <a:lnTo>
                  <a:pt x="14712" y="17751"/>
                </a:lnTo>
                <a:cubicBezTo>
                  <a:pt x="15259" y="18937"/>
                  <a:pt x="16596" y="19514"/>
                  <a:pt x="18390" y="18845"/>
                </a:cubicBezTo>
                <a:cubicBezTo>
                  <a:pt x="20274" y="18146"/>
                  <a:pt x="22007" y="14772"/>
                  <a:pt x="22007" y="14772"/>
                </a:cubicBezTo>
                <a:cubicBezTo>
                  <a:pt x="22007" y="14772"/>
                  <a:pt x="18481" y="13344"/>
                  <a:pt x="16596" y="14043"/>
                </a:cubicBezTo>
                <a:cubicBezTo>
                  <a:pt x="14712" y="14742"/>
                  <a:pt x="14134" y="16140"/>
                  <a:pt x="14590" y="17447"/>
                </a:cubicBezTo>
                <a:lnTo>
                  <a:pt x="10426" y="18845"/>
                </a:lnTo>
                <a:lnTo>
                  <a:pt x="12554" y="13952"/>
                </a:lnTo>
                <a:lnTo>
                  <a:pt x="16627" y="12280"/>
                </a:lnTo>
                <a:cubicBezTo>
                  <a:pt x="17113" y="13313"/>
                  <a:pt x="18298" y="13830"/>
                  <a:pt x="19818" y="13253"/>
                </a:cubicBezTo>
                <a:cubicBezTo>
                  <a:pt x="21460" y="12645"/>
                  <a:pt x="22949" y="9696"/>
                  <a:pt x="22949" y="9696"/>
                </a:cubicBezTo>
                <a:cubicBezTo>
                  <a:pt x="22949" y="9696"/>
                  <a:pt x="19909" y="8480"/>
                  <a:pt x="18268" y="9088"/>
                </a:cubicBezTo>
                <a:cubicBezTo>
                  <a:pt x="16657" y="9696"/>
                  <a:pt x="16140" y="10912"/>
                  <a:pt x="16535" y="12037"/>
                </a:cubicBezTo>
                <a:lnTo>
                  <a:pt x="12827" y="13283"/>
                </a:lnTo>
                <a:lnTo>
                  <a:pt x="14529" y="9423"/>
                </a:lnTo>
                <a:cubicBezTo>
                  <a:pt x="16171" y="10091"/>
                  <a:pt x="18055" y="9423"/>
                  <a:pt x="19119" y="7113"/>
                </a:cubicBezTo>
                <a:cubicBezTo>
                  <a:pt x="20183" y="4803"/>
                  <a:pt x="18663" y="0"/>
                  <a:pt x="18663" y="0"/>
                </a:cubicBezTo>
                <a:cubicBezTo>
                  <a:pt x="18663" y="0"/>
                  <a:pt x="14104" y="1945"/>
                  <a:pt x="13010" y="4316"/>
                </a:cubicBezTo>
                <a:cubicBezTo>
                  <a:pt x="11946" y="6626"/>
                  <a:pt x="12675" y="8511"/>
                  <a:pt x="14286" y="9301"/>
                </a:cubicBezTo>
                <a:lnTo>
                  <a:pt x="12432" y="13101"/>
                </a:lnTo>
                <a:lnTo>
                  <a:pt x="10973" y="9483"/>
                </a:lnTo>
                <a:cubicBezTo>
                  <a:pt x="12098" y="9028"/>
                  <a:pt x="12675" y="7842"/>
                  <a:pt x="12067" y="6231"/>
                </a:cubicBezTo>
                <a:cubicBezTo>
                  <a:pt x="11490" y="4620"/>
                  <a:pt x="8541" y="3100"/>
                  <a:pt x="8541" y="3100"/>
                </a:cubicBezTo>
                <a:cubicBezTo>
                  <a:pt x="8541" y="3100"/>
                  <a:pt x="7295" y="6170"/>
                  <a:pt x="7903" y="7781"/>
                </a:cubicBezTo>
                <a:cubicBezTo>
                  <a:pt x="8481" y="9301"/>
                  <a:pt x="9636" y="9879"/>
                  <a:pt x="10730" y="9575"/>
                </a:cubicBezTo>
                <a:lnTo>
                  <a:pt x="12128" y="13739"/>
                </a:lnTo>
                <a:lnTo>
                  <a:pt x="9788" y="18572"/>
                </a:lnTo>
                <a:lnTo>
                  <a:pt x="8146" y="14499"/>
                </a:lnTo>
                <a:cubicBezTo>
                  <a:pt x="9453" y="13982"/>
                  <a:pt x="10122" y="12614"/>
                  <a:pt x="9423" y="10730"/>
                </a:cubicBezTo>
                <a:cubicBezTo>
                  <a:pt x="8754" y="8876"/>
                  <a:pt x="5350" y="7113"/>
                  <a:pt x="5350" y="7113"/>
                </a:cubicBezTo>
                <a:cubicBezTo>
                  <a:pt x="5350" y="7113"/>
                  <a:pt x="3921" y="10669"/>
                  <a:pt x="4620" y="12523"/>
                </a:cubicBezTo>
                <a:cubicBezTo>
                  <a:pt x="5259" y="14316"/>
                  <a:pt x="6596" y="14955"/>
                  <a:pt x="7873" y="14590"/>
                </a:cubicBezTo>
                <a:lnTo>
                  <a:pt x="9453" y="19301"/>
                </a:lnTo>
                <a:lnTo>
                  <a:pt x="6657" y="25076"/>
                </a:lnTo>
                <a:lnTo>
                  <a:pt x="4803" y="20547"/>
                </a:lnTo>
                <a:cubicBezTo>
                  <a:pt x="6292" y="19970"/>
                  <a:pt x="7082" y="18389"/>
                  <a:pt x="6292" y="16262"/>
                </a:cubicBezTo>
                <a:cubicBezTo>
                  <a:pt x="5502" y="14134"/>
                  <a:pt x="1611" y="12128"/>
                  <a:pt x="1611" y="12128"/>
                </a:cubicBezTo>
                <a:cubicBezTo>
                  <a:pt x="1611" y="12128"/>
                  <a:pt x="0" y="16201"/>
                  <a:pt x="791" y="18329"/>
                </a:cubicBezTo>
                <a:cubicBezTo>
                  <a:pt x="1550" y="20335"/>
                  <a:pt x="3070" y="21064"/>
                  <a:pt x="4499" y="20669"/>
                </a:cubicBezTo>
                <a:lnTo>
                  <a:pt x="6262" y="25897"/>
                </a:lnTo>
                <a:lnTo>
                  <a:pt x="4438" y="29727"/>
                </a:lnTo>
                <a:lnTo>
                  <a:pt x="5502" y="30213"/>
                </a:lnTo>
                <a:lnTo>
                  <a:pt x="7204" y="26323"/>
                </a:lnTo>
                <a:lnTo>
                  <a:pt x="12310" y="24256"/>
                </a:lnTo>
                <a:cubicBezTo>
                  <a:pt x="12949" y="25593"/>
                  <a:pt x="14499" y="26292"/>
                  <a:pt x="16505" y="25532"/>
                </a:cubicBezTo>
                <a:cubicBezTo>
                  <a:pt x="18663" y="24712"/>
                  <a:pt x="20669" y="20851"/>
                  <a:pt x="20669" y="20851"/>
                </a:cubicBezTo>
                <a:cubicBezTo>
                  <a:pt x="20669" y="20851"/>
                  <a:pt x="16627" y="19240"/>
                  <a:pt x="14469" y="20000"/>
                </a:cubicBezTo>
                <a:close/>
              </a:path>
            </a:pathLst>
          </a:custGeom>
          <a:gradFill>
            <a:gsLst>
              <a:gs pos="0">
                <a:schemeClr val="accent2"/>
              </a:gs>
              <a:gs pos="100000">
                <a:schemeClr val="accent1"/>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a:off x="1269429" y="4419382"/>
            <a:ext cx="416785" cy="656183"/>
          </a:xfrm>
          <a:custGeom>
            <a:avLst/>
            <a:gdLst/>
            <a:ahLst/>
            <a:cxnLst/>
            <a:rect l="l" t="t" r="r" b="b"/>
            <a:pathLst>
              <a:path w="24713" h="38908" extrusionOk="0">
                <a:moveTo>
                  <a:pt x="12341" y="1"/>
                </a:moveTo>
                <a:cubicBezTo>
                  <a:pt x="12341" y="1"/>
                  <a:pt x="8390" y="4317"/>
                  <a:pt x="8390" y="7387"/>
                </a:cubicBezTo>
                <a:cubicBezTo>
                  <a:pt x="8390" y="10396"/>
                  <a:pt x="10062" y="12038"/>
                  <a:pt x="12189" y="12129"/>
                </a:cubicBezTo>
                <a:lnTo>
                  <a:pt x="12068" y="17114"/>
                </a:lnTo>
                <a:lnTo>
                  <a:pt x="8724" y="13953"/>
                </a:lnTo>
                <a:cubicBezTo>
                  <a:pt x="9697" y="12919"/>
                  <a:pt x="9727" y="11339"/>
                  <a:pt x="8299" y="9910"/>
                </a:cubicBezTo>
                <a:cubicBezTo>
                  <a:pt x="6870" y="8481"/>
                  <a:pt x="2980" y="8299"/>
                  <a:pt x="2980" y="8299"/>
                </a:cubicBezTo>
                <a:lnTo>
                  <a:pt x="2980" y="8299"/>
                </a:lnTo>
                <a:cubicBezTo>
                  <a:pt x="2980" y="8299"/>
                  <a:pt x="3162" y="12190"/>
                  <a:pt x="4590" y="13618"/>
                </a:cubicBezTo>
                <a:cubicBezTo>
                  <a:pt x="5365" y="14392"/>
                  <a:pt x="6187" y="14738"/>
                  <a:pt x="6943" y="14738"/>
                </a:cubicBezTo>
                <a:cubicBezTo>
                  <a:pt x="7523" y="14738"/>
                  <a:pt x="8063" y="14535"/>
                  <a:pt x="8512" y="14165"/>
                </a:cubicBezTo>
                <a:lnTo>
                  <a:pt x="12068" y="17934"/>
                </a:lnTo>
                <a:lnTo>
                  <a:pt x="11916" y="24257"/>
                </a:lnTo>
                <a:lnTo>
                  <a:pt x="8147" y="20700"/>
                </a:lnTo>
                <a:cubicBezTo>
                  <a:pt x="9302" y="19515"/>
                  <a:pt x="9332" y="17691"/>
                  <a:pt x="7691" y="16050"/>
                </a:cubicBezTo>
                <a:cubicBezTo>
                  <a:pt x="6050" y="14378"/>
                  <a:pt x="1521" y="14165"/>
                  <a:pt x="1521" y="14165"/>
                </a:cubicBezTo>
                <a:lnTo>
                  <a:pt x="1521" y="14165"/>
                </a:lnTo>
                <a:cubicBezTo>
                  <a:pt x="1521" y="14165"/>
                  <a:pt x="1733" y="18664"/>
                  <a:pt x="3405" y="20336"/>
                </a:cubicBezTo>
                <a:cubicBezTo>
                  <a:pt x="4294" y="21225"/>
                  <a:pt x="5231" y="21623"/>
                  <a:pt x="6092" y="21623"/>
                </a:cubicBezTo>
                <a:cubicBezTo>
                  <a:pt x="6762" y="21623"/>
                  <a:pt x="7385" y="21382"/>
                  <a:pt x="7904" y="20944"/>
                </a:cubicBezTo>
                <a:lnTo>
                  <a:pt x="11916" y="25199"/>
                </a:lnTo>
                <a:lnTo>
                  <a:pt x="11764" y="32798"/>
                </a:lnTo>
                <a:lnTo>
                  <a:pt x="7569" y="28877"/>
                </a:lnTo>
                <a:cubicBezTo>
                  <a:pt x="8876" y="27509"/>
                  <a:pt x="8937" y="25412"/>
                  <a:pt x="7053" y="23558"/>
                </a:cubicBezTo>
                <a:cubicBezTo>
                  <a:pt x="5138" y="21673"/>
                  <a:pt x="1" y="21399"/>
                  <a:pt x="1" y="21399"/>
                </a:cubicBezTo>
                <a:lnTo>
                  <a:pt x="1" y="21399"/>
                </a:lnTo>
                <a:cubicBezTo>
                  <a:pt x="1" y="21400"/>
                  <a:pt x="214" y="26536"/>
                  <a:pt x="2128" y="28451"/>
                </a:cubicBezTo>
                <a:cubicBezTo>
                  <a:pt x="3139" y="29461"/>
                  <a:pt x="4216" y="29912"/>
                  <a:pt x="5210" y="29912"/>
                </a:cubicBezTo>
                <a:cubicBezTo>
                  <a:pt x="5979" y="29912"/>
                  <a:pt x="6698" y="29641"/>
                  <a:pt x="7296" y="29150"/>
                </a:cubicBezTo>
                <a:lnTo>
                  <a:pt x="11733" y="33892"/>
                </a:lnTo>
                <a:lnTo>
                  <a:pt x="11642" y="38907"/>
                </a:lnTo>
                <a:lnTo>
                  <a:pt x="13040" y="38907"/>
                </a:lnTo>
                <a:lnTo>
                  <a:pt x="12949" y="33862"/>
                </a:lnTo>
                <a:lnTo>
                  <a:pt x="17417" y="29120"/>
                </a:lnTo>
                <a:cubicBezTo>
                  <a:pt x="18003" y="29626"/>
                  <a:pt x="18717" y="29904"/>
                  <a:pt x="19486" y="29904"/>
                </a:cubicBezTo>
                <a:cubicBezTo>
                  <a:pt x="20471" y="29904"/>
                  <a:pt x="21546" y="29446"/>
                  <a:pt x="22554" y="28421"/>
                </a:cubicBezTo>
                <a:cubicBezTo>
                  <a:pt x="24469" y="26536"/>
                  <a:pt x="24712" y="21369"/>
                  <a:pt x="24712" y="21369"/>
                </a:cubicBezTo>
                <a:lnTo>
                  <a:pt x="24712" y="21369"/>
                </a:lnTo>
                <a:cubicBezTo>
                  <a:pt x="24712" y="21369"/>
                  <a:pt x="19545" y="21612"/>
                  <a:pt x="17630" y="23527"/>
                </a:cubicBezTo>
                <a:cubicBezTo>
                  <a:pt x="15746" y="25412"/>
                  <a:pt x="15806" y="27509"/>
                  <a:pt x="17114" y="28846"/>
                </a:cubicBezTo>
                <a:lnTo>
                  <a:pt x="12919" y="32798"/>
                </a:lnTo>
                <a:lnTo>
                  <a:pt x="12767" y="25199"/>
                </a:lnTo>
                <a:lnTo>
                  <a:pt x="16749" y="20974"/>
                </a:lnTo>
                <a:cubicBezTo>
                  <a:pt x="17263" y="21396"/>
                  <a:pt x="17880" y="21629"/>
                  <a:pt x="18542" y="21629"/>
                </a:cubicBezTo>
                <a:cubicBezTo>
                  <a:pt x="19408" y="21629"/>
                  <a:pt x="20352" y="21231"/>
                  <a:pt x="21247" y="20336"/>
                </a:cubicBezTo>
                <a:cubicBezTo>
                  <a:pt x="22919" y="18664"/>
                  <a:pt x="23132" y="14165"/>
                  <a:pt x="23132" y="14165"/>
                </a:cubicBezTo>
                <a:lnTo>
                  <a:pt x="23132" y="14165"/>
                </a:lnTo>
                <a:cubicBezTo>
                  <a:pt x="23132" y="14165"/>
                  <a:pt x="18633" y="14378"/>
                  <a:pt x="16962" y="16050"/>
                </a:cubicBezTo>
                <a:cubicBezTo>
                  <a:pt x="15290" y="17722"/>
                  <a:pt x="15351" y="19545"/>
                  <a:pt x="16506" y="20731"/>
                </a:cubicBezTo>
                <a:lnTo>
                  <a:pt x="12737" y="24287"/>
                </a:lnTo>
                <a:lnTo>
                  <a:pt x="12585" y="17965"/>
                </a:lnTo>
                <a:lnTo>
                  <a:pt x="16141" y="14165"/>
                </a:lnTo>
                <a:cubicBezTo>
                  <a:pt x="16594" y="14552"/>
                  <a:pt x="17141" y="14763"/>
                  <a:pt x="17727" y="14763"/>
                </a:cubicBezTo>
                <a:cubicBezTo>
                  <a:pt x="18478" y="14763"/>
                  <a:pt x="19294" y="14417"/>
                  <a:pt x="20062" y="13649"/>
                </a:cubicBezTo>
                <a:cubicBezTo>
                  <a:pt x="21490" y="12190"/>
                  <a:pt x="21673" y="8299"/>
                  <a:pt x="21673" y="8299"/>
                </a:cubicBezTo>
                <a:lnTo>
                  <a:pt x="21673" y="8299"/>
                </a:lnTo>
                <a:cubicBezTo>
                  <a:pt x="21673" y="8299"/>
                  <a:pt x="17782" y="8481"/>
                  <a:pt x="16323" y="9910"/>
                </a:cubicBezTo>
                <a:cubicBezTo>
                  <a:pt x="14895" y="11369"/>
                  <a:pt x="14955" y="12949"/>
                  <a:pt x="15928" y="13953"/>
                </a:cubicBezTo>
                <a:lnTo>
                  <a:pt x="12585" y="17114"/>
                </a:lnTo>
                <a:lnTo>
                  <a:pt x="12493" y="12129"/>
                </a:lnTo>
                <a:cubicBezTo>
                  <a:pt x="14591" y="12038"/>
                  <a:pt x="16293" y="10396"/>
                  <a:pt x="16293" y="7387"/>
                </a:cubicBezTo>
                <a:cubicBezTo>
                  <a:pt x="16293" y="4317"/>
                  <a:pt x="12341" y="1"/>
                  <a:pt x="12341" y="1"/>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rot="-9153766" flipH="1">
            <a:off x="-472470" y="4433091"/>
            <a:ext cx="2432850" cy="1222181"/>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txBox="1">
            <a:spLocks noGrp="1"/>
          </p:cNvSpPr>
          <p:nvPr>
            <p:ph type="subTitle" idx="1"/>
          </p:nvPr>
        </p:nvSpPr>
        <p:spPr>
          <a:xfrm flipH="1">
            <a:off x="1475265" y="2267550"/>
            <a:ext cx="2768700" cy="1083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391" name="Google Shape;391;p21"/>
          <p:cNvSpPr txBox="1">
            <a:spLocks noGrp="1"/>
          </p:cNvSpPr>
          <p:nvPr>
            <p:ph type="title"/>
          </p:nvPr>
        </p:nvSpPr>
        <p:spPr>
          <a:xfrm flipH="1">
            <a:off x="1345965" y="1792650"/>
            <a:ext cx="2898000" cy="474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r" rtl="0">
              <a:spcBef>
                <a:spcPts val="0"/>
              </a:spcBef>
              <a:spcAft>
                <a:spcPts val="0"/>
              </a:spcAft>
              <a:buSzPts val="3000"/>
              <a:buFont typeface="Roboto Condensed"/>
              <a:buNone/>
              <a:defRPr>
                <a:latin typeface="Roboto Condensed"/>
                <a:ea typeface="Roboto Condensed"/>
                <a:cs typeface="Roboto Condensed"/>
                <a:sym typeface="Roboto Condensed"/>
              </a:defRPr>
            </a:lvl2pPr>
            <a:lvl3pPr lvl="2" algn="r" rtl="0">
              <a:spcBef>
                <a:spcPts val="0"/>
              </a:spcBef>
              <a:spcAft>
                <a:spcPts val="0"/>
              </a:spcAft>
              <a:buSzPts val="3000"/>
              <a:buFont typeface="Roboto Condensed"/>
              <a:buNone/>
              <a:defRPr>
                <a:latin typeface="Roboto Condensed"/>
                <a:ea typeface="Roboto Condensed"/>
                <a:cs typeface="Roboto Condensed"/>
                <a:sym typeface="Roboto Condensed"/>
              </a:defRPr>
            </a:lvl3pPr>
            <a:lvl4pPr lvl="3" algn="r" rtl="0">
              <a:spcBef>
                <a:spcPts val="0"/>
              </a:spcBef>
              <a:spcAft>
                <a:spcPts val="0"/>
              </a:spcAft>
              <a:buSzPts val="3000"/>
              <a:buFont typeface="Roboto Condensed"/>
              <a:buNone/>
              <a:defRPr>
                <a:latin typeface="Roboto Condensed"/>
                <a:ea typeface="Roboto Condensed"/>
                <a:cs typeface="Roboto Condensed"/>
                <a:sym typeface="Roboto Condensed"/>
              </a:defRPr>
            </a:lvl4pPr>
            <a:lvl5pPr lvl="4" algn="r" rtl="0">
              <a:spcBef>
                <a:spcPts val="0"/>
              </a:spcBef>
              <a:spcAft>
                <a:spcPts val="0"/>
              </a:spcAft>
              <a:buSzPts val="3000"/>
              <a:buFont typeface="Roboto Condensed"/>
              <a:buNone/>
              <a:defRPr>
                <a:latin typeface="Roboto Condensed"/>
                <a:ea typeface="Roboto Condensed"/>
                <a:cs typeface="Roboto Condensed"/>
                <a:sym typeface="Roboto Condensed"/>
              </a:defRPr>
            </a:lvl5pPr>
            <a:lvl6pPr lvl="5" algn="r" rtl="0">
              <a:spcBef>
                <a:spcPts val="0"/>
              </a:spcBef>
              <a:spcAft>
                <a:spcPts val="0"/>
              </a:spcAft>
              <a:buSzPts val="3000"/>
              <a:buFont typeface="Roboto Condensed"/>
              <a:buNone/>
              <a:defRPr>
                <a:latin typeface="Roboto Condensed"/>
                <a:ea typeface="Roboto Condensed"/>
                <a:cs typeface="Roboto Condensed"/>
                <a:sym typeface="Roboto Condensed"/>
              </a:defRPr>
            </a:lvl6pPr>
            <a:lvl7pPr lvl="6" algn="r" rtl="0">
              <a:spcBef>
                <a:spcPts val="0"/>
              </a:spcBef>
              <a:spcAft>
                <a:spcPts val="0"/>
              </a:spcAft>
              <a:buSzPts val="3000"/>
              <a:buFont typeface="Roboto Condensed"/>
              <a:buNone/>
              <a:defRPr>
                <a:latin typeface="Roboto Condensed"/>
                <a:ea typeface="Roboto Condensed"/>
                <a:cs typeface="Roboto Condensed"/>
                <a:sym typeface="Roboto Condensed"/>
              </a:defRPr>
            </a:lvl7pPr>
            <a:lvl8pPr lvl="7" algn="r" rtl="0">
              <a:spcBef>
                <a:spcPts val="0"/>
              </a:spcBef>
              <a:spcAft>
                <a:spcPts val="0"/>
              </a:spcAft>
              <a:buSzPts val="3000"/>
              <a:buFont typeface="Roboto Condensed"/>
              <a:buNone/>
              <a:defRPr>
                <a:latin typeface="Roboto Condensed"/>
                <a:ea typeface="Roboto Condensed"/>
                <a:cs typeface="Roboto Condensed"/>
                <a:sym typeface="Roboto Condensed"/>
              </a:defRPr>
            </a:lvl8pPr>
            <a:lvl9pPr lvl="8" algn="r" rtl="0">
              <a:spcBef>
                <a:spcPts val="0"/>
              </a:spcBef>
              <a:spcAft>
                <a:spcPts val="0"/>
              </a:spcAft>
              <a:buSzPts val="3000"/>
              <a:buFont typeface="Roboto Condensed"/>
              <a:buNone/>
              <a:defRPr>
                <a:latin typeface="Roboto Condensed"/>
                <a:ea typeface="Roboto Condensed"/>
                <a:cs typeface="Roboto Condensed"/>
                <a:sym typeface="Roboto Condensed"/>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392"/>
        <p:cNvGrpSpPr/>
        <p:nvPr/>
      </p:nvGrpSpPr>
      <p:grpSpPr>
        <a:xfrm>
          <a:off x="0" y="0"/>
          <a:ext cx="0" cy="0"/>
          <a:chOff x="0" y="0"/>
          <a:chExt cx="0" cy="0"/>
        </a:xfrm>
      </p:grpSpPr>
      <p:sp>
        <p:nvSpPr>
          <p:cNvPr id="393" name="Google Shape;393;p22"/>
          <p:cNvSpPr/>
          <p:nvPr/>
        </p:nvSpPr>
        <p:spPr>
          <a:xfrm>
            <a:off x="1446426" y="2487975"/>
            <a:ext cx="1054748" cy="2140991"/>
          </a:xfrm>
          <a:custGeom>
            <a:avLst/>
            <a:gdLst/>
            <a:ahLst/>
            <a:cxnLst/>
            <a:rect l="l" t="t" r="r" b="b"/>
            <a:pathLst>
              <a:path w="31748" h="64444" extrusionOk="0">
                <a:moveTo>
                  <a:pt x="31501" y="0"/>
                </a:moveTo>
                <a:cubicBezTo>
                  <a:pt x="31434" y="0"/>
                  <a:pt x="31364" y="31"/>
                  <a:pt x="31307" y="100"/>
                </a:cubicBezTo>
                <a:lnTo>
                  <a:pt x="19760" y="12906"/>
                </a:lnTo>
                <a:cubicBezTo>
                  <a:pt x="19445" y="12623"/>
                  <a:pt x="19068" y="12497"/>
                  <a:pt x="18659" y="12497"/>
                </a:cubicBezTo>
                <a:lnTo>
                  <a:pt x="18627" y="12497"/>
                </a:lnTo>
                <a:cubicBezTo>
                  <a:pt x="18376" y="12497"/>
                  <a:pt x="18092" y="12591"/>
                  <a:pt x="17872" y="12717"/>
                </a:cubicBezTo>
                <a:lnTo>
                  <a:pt x="17243" y="12906"/>
                </a:lnTo>
                <a:lnTo>
                  <a:pt x="14317" y="11395"/>
                </a:lnTo>
                <a:cubicBezTo>
                  <a:pt x="13624" y="11049"/>
                  <a:pt x="12838" y="10829"/>
                  <a:pt x="12051" y="10735"/>
                </a:cubicBezTo>
                <a:lnTo>
                  <a:pt x="347" y="9665"/>
                </a:lnTo>
                <a:cubicBezTo>
                  <a:pt x="328" y="9656"/>
                  <a:pt x="310" y="9652"/>
                  <a:pt x="291" y="9652"/>
                </a:cubicBezTo>
                <a:cubicBezTo>
                  <a:pt x="247" y="9652"/>
                  <a:pt x="202" y="9674"/>
                  <a:pt x="158" y="9696"/>
                </a:cubicBezTo>
                <a:cubicBezTo>
                  <a:pt x="1" y="9822"/>
                  <a:pt x="64" y="10105"/>
                  <a:pt x="252" y="10168"/>
                </a:cubicBezTo>
                <a:lnTo>
                  <a:pt x="15512" y="13409"/>
                </a:lnTo>
                <a:cubicBezTo>
                  <a:pt x="14757" y="13787"/>
                  <a:pt x="14285" y="14542"/>
                  <a:pt x="14222" y="15391"/>
                </a:cubicBezTo>
                <a:cubicBezTo>
                  <a:pt x="14171" y="16089"/>
                  <a:pt x="14755" y="16638"/>
                  <a:pt x="15419" y="16638"/>
                </a:cubicBezTo>
                <a:cubicBezTo>
                  <a:pt x="15564" y="16638"/>
                  <a:pt x="15712" y="16612"/>
                  <a:pt x="15858" y="16556"/>
                </a:cubicBezTo>
                <a:lnTo>
                  <a:pt x="16582" y="16335"/>
                </a:lnTo>
                <a:lnTo>
                  <a:pt x="15733" y="64444"/>
                </a:lnTo>
                <a:lnTo>
                  <a:pt x="18690" y="64444"/>
                </a:lnTo>
                <a:lnTo>
                  <a:pt x="17809" y="15989"/>
                </a:lnTo>
                <a:lnTo>
                  <a:pt x="18376" y="15832"/>
                </a:lnTo>
                <a:lnTo>
                  <a:pt x="18533" y="19199"/>
                </a:lnTo>
                <a:cubicBezTo>
                  <a:pt x="18564" y="19985"/>
                  <a:pt x="18753" y="20772"/>
                  <a:pt x="19099" y="21495"/>
                </a:cubicBezTo>
                <a:lnTo>
                  <a:pt x="24008" y="32193"/>
                </a:lnTo>
                <a:cubicBezTo>
                  <a:pt x="24039" y="32256"/>
                  <a:pt x="24071" y="32288"/>
                  <a:pt x="24133" y="32319"/>
                </a:cubicBezTo>
                <a:cubicBezTo>
                  <a:pt x="24168" y="32336"/>
                  <a:pt x="24203" y="32344"/>
                  <a:pt x="24237" y="32344"/>
                </a:cubicBezTo>
                <a:cubicBezTo>
                  <a:pt x="24393" y="32344"/>
                  <a:pt x="24531" y="32185"/>
                  <a:pt x="24480" y="32004"/>
                </a:cubicBezTo>
                <a:lnTo>
                  <a:pt x="19162" y="15612"/>
                </a:lnTo>
                <a:cubicBezTo>
                  <a:pt x="20012" y="15360"/>
                  <a:pt x="20484" y="14447"/>
                  <a:pt x="20200" y="13598"/>
                </a:cubicBezTo>
                <a:lnTo>
                  <a:pt x="23190" y="11679"/>
                </a:lnTo>
                <a:cubicBezTo>
                  <a:pt x="23850" y="11238"/>
                  <a:pt x="24417" y="10672"/>
                  <a:pt x="24889" y="10043"/>
                </a:cubicBezTo>
                <a:lnTo>
                  <a:pt x="31685" y="415"/>
                </a:lnTo>
                <a:cubicBezTo>
                  <a:pt x="31716" y="352"/>
                  <a:pt x="31748" y="289"/>
                  <a:pt x="31748" y="257"/>
                </a:cubicBezTo>
                <a:cubicBezTo>
                  <a:pt x="31728" y="97"/>
                  <a:pt x="31618" y="0"/>
                  <a:pt x="31501"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2"/>
          <p:cNvSpPr/>
          <p:nvPr/>
        </p:nvSpPr>
        <p:spPr>
          <a:xfrm flipH="1">
            <a:off x="2515849" y="2248622"/>
            <a:ext cx="1313645" cy="2480258"/>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2"/>
          <p:cNvSpPr/>
          <p:nvPr/>
        </p:nvSpPr>
        <p:spPr>
          <a:xfrm flipH="1">
            <a:off x="-198134" y="1783839"/>
            <a:ext cx="1373817" cy="2122963"/>
          </a:xfrm>
          <a:custGeom>
            <a:avLst/>
            <a:gdLst/>
            <a:ahLst/>
            <a:cxnLst/>
            <a:rect l="l" t="t" r="r" b="b"/>
            <a:pathLst>
              <a:path w="69411" h="107261" extrusionOk="0">
                <a:moveTo>
                  <a:pt x="68215" y="17998"/>
                </a:moveTo>
                <a:cubicBezTo>
                  <a:pt x="68215" y="15418"/>
                  <a:pt x="66484" y="13121"/>
                  <a:pt x="63998" y="12429"/>
                </a:cubicBezTo>
                <a:cubicBezTo>
                  <a:pt x="66264" y="7143"/>
                  <a:pt x="60286" y="2108"/>
                  <a:pt x="55472" y="5286"/>
                </a:cubicBezTo>
                <a:cubicBezTo>
                  <a:pt x="53961" y="976"/>
                  <a:pt x="48329" y="0"/>
                  <a:pt x="45498" y="3587"/>
                </a:cubicBezTo>
                <a:cubicBezTo>
                  <a:pt x="43201" y="692"/>
                  <a:pt x="38827" y="661"/>
                  <a:pt x="36467" y="3493"/>
                </a:cubicBezTo>
                <a:cubicBezTo>
                  <a:pt x="34485" y="1101"/>
                  <a:pt x="30961" y="692"/>
                  <a:pt x="28476" y="2580"/>
                </a:cubicBezTo>
                <a:cubicBezTo>
                  <a:pt x="25644" y="409"/>
                  <a:pt x="21522" y="1290"/>
                  <a:pt x="19823" y="4468"/>
                </a:cubicBezTo>
                <a:cubicBezTo>
                  <a:pt x="16645" y="1982"/>
                  <a:pt x="11926" y="3430"/>
                  <a:pt x="10730" y="7331"/>
                </a:cubicBezTo>
                <a:cubicBezTo>
                  <a:pt x="9503" y="7552"/>
                  <a:pt x="8402" y="8181"/>
                  <a:pt x="7584" y="9125"/>
                </a:cubicBezTo>
                <a:cubicBezTo>
                  <a:pt x="1983" y="12019"/>
                  <a:pt x="441" y="19319"/>
                  <a:pt x="4406" y="24228"/>
                </a:cubicBezTo>
                <a:cubicBezTo>
                  <a:pt x="1071" y="26650"/>
                  <a:pt x="1" y="31150"/>
                  <a:pt x="1920" y="34799"/>
                </a:cubicBezTo>
                <a:cubicBezTo>
                  <a:pt x="3839" y="38449"/>
                  <a:pt x="8118" y="40148"/>
                  <a:pt x="12020" y="38795"/>
                </a:cubicBezTo>
                <a:cubicBezTo>
                  <a:pt x="12555" y="44648"/>
                  <a:pt x="19099" y="47825"/>
                  <a:pt x="24039" y="44648"/>
                </a:cubicBezTo>
                <a:cubicBezTo>
                  <a:pt x="26179" y="49525"/>
                  <a:pt x="33258" y="49178"/>
                  <a:pt x="34863" y="44081"/>
                </a:cubicBezTo>
                <a:cubicBezTo>
                  <a:pt x="37002" y="46473"/>
                  <a:pt x="40684" y="46661"/>
                  <a:pt x="43075" y="44490"/>
                </a:cubicBezTo>
                <a:cubicBezTo>
                  <a:pt x="46630" y="47888"/>
                  <a:pt x="49305" y="52325"/>
                  <a:pt x="51098" y="56950"/>
                </a:cubicBezTo>
                <a:cubicBezTo>
                  <a:pt x="52199" y="59782"/>
                  <a:pt x="53080" y="62708"/>
                  <a:pt x="53773" y="65666"/>
                </a:cubicBezTo>
                <a:cubicBezTo>
                  <a:pt x="53112" y="65099"/>
                  <a:pt x="52388" y="64627"/>
                  <a:pt x="51570" y="64281"/>
                </a:cubicBezTo>
                <a:cubicBezTo>
                  <a:pt x="49619" y="63463"/>
                  <a:pt x="47480" y="63243"/>
                  <a:pt x="45403" y="62928"/>
                </a:cubicBezTo>
                <a:cubicBezTo>
                  <a:pt x="43327" y="62614"/>
                  <a:pt x="41187" y="62142"/>
                  <a:pt x="39457" y="60946"/>
                </a:cubicBezTo>
                <a:cubicBezTo>
                  <a:pt x="39519" y="62267"/>
                  <a:pt x="40715" y="63306"/>
                  <a:pt x="41942" y="63778"/>
                </a:cubicBezTo>
                <a:cubicBezTo>
                  <a:pt x="43169" y="64281"/>
                  <a:pt x="44491" y="64501"/>
                  <a:pt x="45749" y="64910"/>
                </a:cubicBezTo>
                <a:cubicBezTo>
                  <a:pt x="54559" y="67742"/>
                  <a:pt x="56321" y="77087"/>
                  <a:pt x="57265" y="80454"/>
                </a:cubicBezTo>
                <a:cubicBezTo>
                  <a:pt x="58461" y="84890"/>
                  <a:pt x="60034" y="89201"/>
                  <a:pt x="61009" y="93668"/>
                </a:cubicBezTo>
                <a:cubicBezTo>
                  <a:pt x="61985" y="98136"/>
                  <a:pt x="62362" y="102824"/>
                  <a:pt x="61198" y="107261"/>
                </a:cubicBezTo>
                <a:cubicBezTo>
                  <a:pt x="63212" y="106946"/>
                  <a:pt x="64722" y="105153"/>
                  <a:pt x="65288" y="103202"/>
                </a:cubicBezTo>
                <a:cubicBezTo>
                  <a:pt x="65855" y="101251"/>
                  <a:pt x="65666" y="99175"/>
                  <a:pt x="65477" y="97161"/>
                </a:cubicBezTo>
                <a:cubicBezTo>
                  <a:pt x="64659" y="88477"/>
                  <a:pt x="69410" y="76521"/>
                  <a:pt x="63243" y="70322"/>
                </a:cubicBezTo>
                <a:cubicBezTo>
                  <a:pt x="58807" y="65886"/>
                  <a:pt x="56478" y="54213"/>
                  <a:pt x="56007" y="51066"/>
                </a:cubicBezTo>
                <a:cubicBezTo>
                  <a:pt x="55629" y="48392"/>
                  <a:pt x="56416" y="45686"/>
                  <a:pt x="56604" y="42949"/>
                </a:cubicBezTo>
                <a:cubicBezTo>
                  <a:pt x="56699" y="41470"/>
                  <a:pt x="56604" y="39991"/>
                  <a:pt x="56321" y="38544"/>
                </a:cubicBezTo>
                <a:cubicBezTo>
                  <a:pt x="58115" y="36845"/>
                  <a:pt x="59247" y="34579"/>
                  <a:pt x="59436" y="32125"/>
                </a:cubicBezTo>
                <a:cubicBezTo>
                  <a:pt x="64691" y="33289"/>
                  <a:pt x="68529" y="27342"/>
                  <a:pt x="65351" y="23032"/>
                </a:cubicBezTo>
                <a:cubicBezTo>
                  <a:pt x="67113" y="21994"/>
                  <a:pt x="68215" y="20074"/>
                  <a:pt x="68215" y="17998"/>
                </a:cubicBezTo>
                <a:close/>
                <a:moveTo>
                  <a:pt x="52797" y="49084"/>
                </a:moveTo>
                <a:cubicBezTo>
                  <a:pt x="52671" y="50531"/>
                  <a:pt x="52671" y="51979"/>
                  <a:pt x="52734" y="53426"/>
                </a:cubicBezTo>
                <a:cubicBezTo>
                  <a:pt x="51161" y="50563"/>
                  <a:pt x="49399" y="47825"/>
                  <a:pt x="47165" y="45466"/>
                </a:cubicBezTo>
                <a:cubicBezTo>
                  <a:pt x="46284" y="44522"/>
                  <a:pt x="45340" y="43672"/>
                  <a:pt x="44302" y="42917"/>
                </a:cubicBezTo>
                <a:cubicBezTo>
                  <a:pt x="44774" y="42068"/>
                  <a:pt x="44994" y="41124"/>
                  <a:pt x="44994" y="40180"/>
                </a:cubicBezTo>
                <a:lnTo>
                  <a:pt x="44994" y="40117"/>
                </a:lnTo>
                <a:cubicBezTo>
                  <a:pt x="47606" y="41438"/>
                  <a:pt x="50689" y="41564"/>
                  <a:pt x="53395" y="40431"/>
                </a:cubicBezTo>
                <a:cubicBezTo>
                  <a:pt x="53332" y="43326"/>
                  <a:pt x="52955" y="46221"/>
                  <a:pt x="52797" y="49084"/>
                </a:cubicBezTo>
                <a:close/>
              </a:path>
            </a:pathLst>
          </a:custGeom>
          <a:gradFill>
            <a:gsLst>
              <a:gs pos="0">
                <a:schemeClr val="accent4"/>
              </a:gs>
              <a:gs pos="100000">
                <a:schemeClr val="lt2"/>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2"/>
          <p:cNvSpPr/>
          <p:nvPr/>
        </p:nvSpPr>
        <p:spPr>
          <a:xfrm>
            <a:off x="-252798" y="3871938"/>
            <a:ext cx="3776696" cy="1213883"/>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2"/>
          <p:cNvSpPr/>
          <p:nvPr/>
        </p:nvSpPr>
        <p:spPr>
          <a:xfrm rot="-378995">
            <a:off x="-512174" y="3794225"/>
            <a:ext cx="5930748" cy="1906511"/>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2"/>
          <p:cNvSpPr/>
          <p:nvPr/>
        </p:nvSpPr>
        <p:spPr>
          <a:xfrm flipH="1">
            <a:off x="502110" y="2735039"/>
            <a:ext cx="1265884" cy="2485852"/>
          </a:xfrm>
          <a:custGeom>
            <a:avLst/>
            <a:gdLst/>
            <a:ahLst/>
            <a:cxnLst/>
            <a:rect l="l" t="t" r="r" b="b"/>
            <a:pathLst>
              <a:path w="42540" h="83537" extrusionOk="0">
                <a:moveTo>
                  <a:pt x="409" y="47574"/>
                </a:moveTo>
                <a:cubicBezTo>
                  <a:pt x="1133" y="47857"/>
                  <a:pt x="1542" y="48643"/>
                  <a:pt x="1385" y="49398"/>
                </a:cubicBezTo>
                <a:cubicBezTo>
                  <a:pt x="1888" y="49965"/>
                  <a:pt x="2140" y="50720"/>
                  <a:pt x="2077" y="51475"/>
                </a:cubicBezTo>
                <a:cubicBezTo>
                  <a:pt x="2360" y="51727"/>
                  <a:pt x="2706" y="51884"/>
                  <a:pt x="3084" y="51884"/>
                </a:cubicBezTo>
                <a:cubicBezTo>
                  <a:pt x="3210" y="53237"/>
                  <a:pt x="4846" y="53803"/>
                  <a:pt x="5758" y="52797"/>
                </a:cubicBezTo>
                <a:lnTo>
                  <a:pt x="5758" y="52797"/>
                </a:lnTo>
                <a:cubicBezTo>
                  <a:pt x="5821" y="52859"/>
                  <a:pt x="5884" y="52922"/>
                  <a:pt x="5947" y="53017"/>
                </a:cubicBezTo>
                <a:cubicBezTo>
                  <a:pt x="7017" y="52608"/>
                  <a:pt x="8149" y="52356"/>
                  <a:pt x="9282" y="52293"/>
                </a:cubicBezTo>
                <a:cubicBezTo>
                  <a:pt x="9345" y="52419"/>
                  <a:pt x="9439" y="52545"/>
                  <a:pt x="9565" y="52639"/>
                </a:cubicBezTo>
                <a:cubicBezTo>
                  <a:pt x="9880" y="52922"/>
                  <a:pt x="10257" y="53080"/>
                  <a:pt x="10666" y="53080"/>
                </a:cubicBezTo>
                <a:cubicBezTo>
                  <a:pt x="10761" y="53206"/>
                  <a:pt x="10855" y="53331"/>
                  <a:pt x="10950" y="53426"/>
                </a:cubicBezTo>
                <a:cubicBezTo>
                  <a:pt x="11925" y="52325"/>
                  <a:pt x="13152" y="51507"/>
                  <a:pt x="14537" y="51035"/>
                </a:cubicBezTo>
                <a:cubicBezTo>
                  <a:pt x="14757" y="50814"/>
                  <a:pt x="14914" y="50531"/>
                  <a:pt x="14946" y="50185"/>
                </a:cubicBezTo>
                <a:cubicBezTo>
                  <a:pt x="15103" y="50185"/>
                  <a:pt x="15292" y="50154"/>
                  <a:pt x="15449" y="50091"/>
                </a:cubicBezTo>
                <a:cubicBezTo>
                  <a:pt x="15512" y="50248"/>
                  <a:pt x="15606" y="50374"/>
                  <a:pt x="15732" y="50468"/>
                </a:cubicBezTo>
                <a:cubicBezTo>
                  <a:pt x="16015" y="50751"/>
                  <a:pt x="16424" y="50909"/>
                  <a:pt x="16833" y="50877"/>
                </a:cubicBezTo>
                <a:cubicBezTo>
                  <a:pt x="16928" y="51035"/>
                  <a:pt x="17022" y="51129"/>
                  <a:pt x="17117" y="51255"/>
                </a:cubicBezTo>
                <a:cubicBezTo>
                  <a:pt x="18407" y="52482"/>
                  <a:pt x="20420" y="50909"/>
                  <a:pt x="19539" y="49367"/>
                </a:cubicBezTo>
                <a:lnTo>
                  <a:pt x="19571" y="49367"/>
                </a:lnTo>
                <a:cubicBezTo>
                  <a:pt x="23346" y="53331"/>
                  <a:pt x="21868" y="60222"/>
                  <a:pt x="21459" y="62834"/>
                </a:cubicBezTo>
                <a:cubicBezTo>
                  <a:pt x="20955" y="66326"/>
                  <a:pt x="20641" y="69819"/>
                  <a:pt x="19980" y="73311"/>
                </a:cubicBezTo>
                <a:cubicBezTo>
                  <a:pt x="19319" y="76804"/>
                  <a:pt x="18249" y="80328"/>
                  <a:pt x="16361" y="83348"/>
                </a:cubicBezTo>
                <a:cubicBezTo>
                  <a:pt x="17589" y="83537"/>
                  <a:pt x="18910" y="82530"/>
                  <a:pt x="19760" y="81209"/>
                </a:cubicBezTo>
                <a:cubicBezTo>
                  <a:pt x="20609" y="79887"/>
                  <a:pt x="27059" y="76583"/>
                  <a:pt x="27500" y="75042"/>
                </a:cubicBezTo>
                <a:cubicBezTo>
                  <a:pt x="29419" y="68497"/>
                  <a:pt x="29387" y="62456"/>
                  <a:pt x="27594" y="56635"/>
                </a:cubicBezTo>
                <a:cubicBezTo>
                  <a:pt x="26304" y="52450"/>
                  <a:pt x="28192" y="43389"/>
                  <a:pt x="28790" y="40998"/>
                </a:cubicBezTo>
                <a:cubicBezTo>
                  <a:pt x="29293" y="38921"/>
                  <a:pt x="30457" y="37128"/>
                  <a:pt x="31307" y="35177"/>
                </a:cubicBezTo>
                <a:cubicBezTo>
                  <a:pt x="31684" y="34327"/>
                  <a:pt x="31968" y="33478"/>
                  <a:pt x="32188" y="32597"/>
                </a:cubicBezTo>
                <a:lnTo>
                  <a:pt x="32188" y="32597"/>
                </a:lnTo>
                <a:cubicBezTo>
                  <a:pt x="32314" y="32817"/>
                  <a:pt x="32471" y="33037"/>
                  <a:pt x="32660" y="33195"/>
                </a:cubicBezTo>
                <a:cubicBezTo>
                  <a:pt x="34831" y="35240"/>
                  <a:pt x="38166" y="32628"/>
                  <a:pt x="36719" y="30048"/>
                </a:cubicBezTo>
                <a:cubicBezTo>
                  <a:pt x="39110" y="30080"/>
                  <a:pt x="40274" y="27153"/>
                  <a:pt x="38543" y="25517"/>
                </a:cubicBezTo>
                <a:cubicBezTo>
                  <a:pt x="38292" y="25297"/>
                  <a:pt x="38009" y="25140"/>
                  <a:pt x="37725" y="25014"/>
                </a:cubicBezTo>
                <a:lnTo>
                  <a:pt x="37851" y="24888"/>
                </a:lnTo>
                <a:cubicBezTo>
                  <a:pt x="38827" y="23850"/>
                  <a:pt x="38764" y="22182"/>
                  <a:pt x="37725" y="21207"/>
                </a:cubicBezTo>
                <a:cubicBezTo>
                  <a:pt x="38355" y="20546"/>
                  <a:pt x="38575" y="19602"/>
                  <a:pt x="38323" y="18753"/>
                </a:cubicBezTo>
                <a:cubicBezTo>
                  <a:pt x="40903" y="19287"/>
                  <a:pt x="42539" y="16078"/>
                  <a:pt x="40620" y="14285"/>
                </a:cubicBezTo>
                <a:cubicBezTo>
                  <a:pt x="40211" y="13907"/>
                  <a:pt x="39708" y="13687"/>
                  <a:pt x="39141" y="13624"/>
                </a:cubicBezTo>
                <a:cubicBezTo>
                  <a:pt x="39267" y="13058"/>
                  <a:pt x="39204" y="12491"/>
                  <a:pt x="38984" y="11956"/>
                </a:cubicBezTo>
                <a:cubicBezTo>
                  <a:pt x="38921" y="11673"/>
                  <a:pt x="38827" y="11390"/>
                  <a:pt x="38701" y="11138"/>
                </a:cubicBezTo>
                <a:cubicBezTo>
                  <a:pt x="38260" y="10320"/>
                  <a:pt x="37442" y="9785"/>
                  <a:pt x="36498" y="9754"/>
                </a:cubicBezTo>
                <a:cubicBezTo>
                  <a:pt x="36593" y="9219"/>
                  <a:pt x="36498" y="8653"/>
                  <a:pt x="36247" y="8181"/>
                </a:cubicBezTo>
                <a:cubicBezTo>
                  <a:pt x="36215" y="8118"/>
                  <a:pt x="36184" y="8086"/>
                  <a:pt x="36152" y="8023"/>
                </a:cubicBezTo>
                <a:cubicBezTo>
                  <a:pt x="36687" y="6387"/>
                  <a:pt x="35523" y="4688"/>
                  <a:pt x="33792" y="4625"/>
                </a:cubicBezTo>
                <a:cubicBezTo>
                  <a:pt x="33887" y="4059"/>
                  <a:pt x="33792" y="3524"/>
                  <a:pt x="33509" y="3021"/>
                </a:cubicBezTo>
                <a:cubicBezTo>
                  <a:pt x="32282" y="724"/>
                  <a:pt x="28790" y="1479"/>
                  <a:pt x="28632" y="4059"/>
                </a:cubicBezTo>
                <a:cubicBezTo>
                  <a:pt x="26556" y="4279"/>
                  <a:pt x="24448" y="3870"/>
                  <a:pt x="22560" y="2958"/>
                </a:cubicBezTo>
                <a:cubicBezTo>
                  <a:pt x="22528" y="2989"/>
                  <a:pt x="22465" y="3021"/>
                  <a:pt x="22403" y="3052"/>
                </a:cubicBezTo>
                <a:cubicBezTo>
                  <a:pt x="22371" y="2706"/>
                  <a:pt x="22277" y="2391"/>
                  <a:pt x="22119" y="2108"/>
                </a:cubicBezTo>
                <a:cubicBezTo>
                  <a:pt x="21018" y="0"/>
                  <a:pt x="17872" y="378"/>
                  <a:pt x="17305" y="2706"/>
                </a:cubicBezTo>
                <a:cubicBezTo>
                  <a:pt x="15166" y="629"/>
                  <a:pt x="11799" y="3178"/>
                  <a:pt x="13184" y="5789"/>
                </a:cubicBezTo>
                <a:cubicBezTo>
                  <a:pt x="13309" y="6010"/>
                  <a:pt x="13467" y="6230"/>
                  <a:pt x="13656" y="6419"/>
                </a:cubicBezTo>
                <a:cubicBezTo>
                  <a:pt x="13467" y="7079"/>
                  <a:pt x="13530" y="7772"/>
                  <a:pt x="13844" y="8369"/>
                </a:cubicBezTo>
                <a:cubicBezTo>
                  <a:pt x="13970" y="8621"/>
                  <a:pt x="14128" y="8810"/>
                  <a:pt x="14316" y="8999"/>
                </a:cubicBezTo>
                <a:cubicBezTo>
                  <a:pt x="14128" y="9250"/>
                  <a:pt x="14002" y="9502"/>
                  <a:pt x="13939" y="9785"/>
                </a:cubicBezTo>
                <a:cubicBezTo>
                  <a:pt x="12617" y="9628"/>
                  <a:pt x="11390" y="10478"/>
                  <a:pt x="11076" y="11768"/>
                </a:cubicBezTo>
                <a:cubicBezTo>
                  <a:pt x="8621" y="9408"/>
                  <a:pt x="5066" y="13026"/>
                  <a:pt x="7426" y="15449"/>
                </a:cubicBezTo>
                <a:cubicBezTo>
                  <a:pt x="7237" y="16110"/>
                  <a:pt x="7300" y="16833"/>
                  <a:pt x="7614" y="17431"/>
                </a:cubicBezTo>
                <a:cubicBezTo>
                  <a:pt x="7740" y="17651"/>
                  <a:pt x="7898" y="17872"/>
                  <a:pt x="8086" y="18029"/>
                </a:cubicBezTo>
                <a:cubicBezTo>
                  <a:pt x="7803" y="18406"/>
                  <a:pt x="7646" y="18847"/>
                  <a:pt x="7614" y="19287"/>
                </a:cubicBezTo>
                <a:cubicBezTo>
                  <a:pt x="5727" y="19413"/>
                  <a:pt x="4594" y="21458"/>
                  <a:pt x="5475" y="23126"/>
                </a:cubicBezTo>
                <a:cubicBezTo>
                  <a:pt x="5569" y="23252"/>
                  <a:pt x="5664" y="23378"/>
                  <a:pt x="5758" y="23504"/>
                </a:cubicBezTo>
                <a:lnTo>
                  <a:pt x="5727" y="23535"/>
                </a:lnTo>
                <a:cubicBezTo>
                  <a:pt x="3744" y="24573"/>
                  <a:pt x="3933" y="27468"/>
                  <a:pt x="6010" y="28255"/>
                </a:cubicBezTo>
                <a:cubicBezTo>
                  <a:pt x="5884" y="28852"/>
                  <a:pt x="5947" y="29513"/>
                  <a:pt x="6262" y="30048"/>
                </a:cubicBezTo>
                <a:cubicBezTo>
                  <a:pt x="6387" y="30300"/>
                  <a:pt x="6545" y="30520"/>
                  <a:pt x="6765" y="30709"/>
                </a:cubicBezTo>
                <a:cubicBezTo>
                  <a:pt x="6513" y="31338"/>
                  <a:pt x="6513" y="31999"/>
                  <a:pt x="6765" y="32597"/>
                </a:cubicBezTo>
                <a:cubicBezTo>
                  <a:pt x="5286" y="33509"/>
                  <a:pt x="5003" y="35491"/>
                  <a:pt x="6136" y="36781"/>
                </a:cubicBezTo>
                <a:cubicBezTo>
                  <a:pt x="6041" y="36939"/>
                  <a:pt x="5978" y="37096"/>
                  <a:pt x="5915" y="37253"/>
                </a:cubicBezTo>
                <a:cubicBezTo>
                  <a:pt x="5160" y="38418"/>
                  <a:pt x="3619" y="38827"/>
                  <a:pt x="2391" y="38166"/>
                </a:cubicBezTo>
                <a:cubicBezTo>
                  <a:pt x="1636" y="38575"/>
                  <a:pt x="1353" y="39487"/>
                  <a:pt x="1762" y="40242"/>
                </a:cubicBezTo>
                <a:cubicBezTo>
                  <a:pt x="2171" y="40651"/>
                  <a:pt x="2297" y="41281"/>
                  <a:pt x="2140" y="41816"/>
                </a:cubicBezTo>
                <a:cubicBezTo>
                  <a:pt x="2203" y="41973"/>
                  <a:pt x="2297" y="42099"/>
                  <a:pt x="2423" y="42193"/>
                </a:cubicBezTo>
                <a:cubicBezTo>
                  <a:pt x="2517" y="42728"/>
                  <a:pt x="2045" y="43232"/>
                  <a:pt x="1510" y="43106"/>
                </a:cubicBezTo>
                <a:cubicBezTo>
                  <a:pt x="755" y="43515"/>
                  <a:pt x="472" y="44459"/>
                  <a:pt x="881" y="45214"/>
                </a:cubicBezTo>
                <a:cubicBezTo>
                  <a:pt x="913" y="45308"/>
                  <a:pt x="976" y="45403"/>
                  <a:pt x="1039" y="45465"/>
                </a:cubicBezTo>
                <a:lnTo>
                  <a:pt x="1007" y="45465"/>
                </a:lnTo>
                <a:cubicBezTo>
                  <a:pt x="252" y="45906"/>
                  <a:pt x="0" y="46850"/>
                  <a:pt x="409" y="47574"/>
                </a:cubicBezTo>
                <a:close/>
                <a:moveTo>
                  <a:pt x="26304" y="42036"/>
                </a:moveTo>
                <a:cubicBezTo>
                  <a:pt x="26273" y="40337"/>
                  <a:pt x="26084" y="38638"/>
                  <a:pt x="25801" y="36970"/>
                </a:cubicBezTo>
                <a:cubicBezTo>
                  <a:pt x="25895" y="36907"/>
                  <a:pt x="25989" y="36844"/>
                  <a:pt x="26052" y="36750"/>
                </a:cubicBezTo>
                <a:cubicBezTo>
                  <a:pt x="26839" y="35932"/>
                  <a:pt x="26996" y="34673"/>
                  <a:pt x="26430" y="33698"/>
                </a:cubicBezTo>
                <a:cubicBezTo>
                  <a:pt x="27751" y="33729"/>
                  <a:pt x="28884" y="32754"/>
                  <a:pt x="29073" y="31433"/>
                </a:cubicBezTo>
                <a:cubicBezTo>
                  <a:pt x="29356" y="31433"/>
                  <a:pt x="29639" y="31401"/>
                  <a:pt x="29891" y="31307"/>
                </a:cubicBezTo>
                <a:cubicBezTo>
                  <a:pt x="30017" y="31527"/>
                  <a:pt x="30206" y="31716"/>
                  <a:pt x="30394" y="31904"/>
                </a:cubicBezTo>
                <a:lnTo>
                  <a:pt x="30489" y="31967"/>
                </a:lnTo>
                <a:cubicBezTo>
                  <a:pt x="29608" y="34327"/>
                  <a:pt x="28507" y="36561"/>
                  <a:pt x="27531" y="38858"/>
                </a:cubicBezTo>
                <a:cubicBezTo>
                  <a:pt x="27091" y="39896"/>
                  <a:pt x="26682" y="40966"/>
                  <a:pt x="26304" y="42036"/>
                </a:cubicBezTo>
                <a:close/>
                <a:moveTo>
                  <a:pt x="21050" y="48360"/>
                </a:moveTo>
                <a:cubicBezTo>
                  <a:pt x="21270" y="47762"/>
                  <a:pt x="21112" y="47102"/>
                  <a:pt x="20641" y="46661"/>
                </a:cubicBezTo>
                <a:cubicBezTo>
                  <a:pt x="20515" y="46535"/>
                  <a:pt x="20326" y="46441"/>
                  <a:pt x="20137" y="46346"/>
                </a:cubicBezTo>
                <a:lnTo>
                  <a:pt x="20231" y="46284"/>
                </a:lnTo>
                <a:cubicBezTo>
                  <a:pt x="19980" y="45056"/>
                  <a:pt x="20074" y="43798"/>
                  <a:pt x="20515" y="42634"/>
                </a:cubicBezTo>
                <a:cubicBezTo>
                  <a:pt x="22056" y="42917"/>
                  <a:pt x="23032" y="41029"/>
                  <a:pt x="21868" y="39959"/>
                </a:cubicBezTo>
                <a:cubicBezTo>
                  <a:pt x="21647" y="39739"/>
                  <a:pt x="21333" y="39613"/>
                  <a:pt x="21018" y="39582"/>
                </a:cubicBezTo>
                <a:cubicBezTo>
                  <a:pt x="21081" y="39236"/>
                  <a:pt x="21050" y="38889"/>
                  <a:pt x="20892" y="38575"/>
                </a:cubicBezTo>
                <a:cubicBezTo>
                  <a:pt x="20892" y="38418"/>
                  <a:pt x="20829" y="38260"/>
                  <a:pt x="20735" y="38103"/>
                </a:cubicBezTo>
                <a:cubicBezTo>
                  <a:pt x="19822" y="38071"/>
                  <a:pt x="19130" y="37222"/>
                  <a:pt x="19256" y="36309"/>
                </a:cubicBezTo>
                <a:lnTo>
                  <a:pt x="19225" y="36247"/>
                </a:lnTo>
                <a:cubicBezTo>
                  <a:pt x="19351" y="35869"/>
                  <a:pt x="19319" y="35428"/>
                  <a:pt x="19130" y="35051"/>
                </a:cubicBezTo>
                <a:cubicBezTo>
                  <a:pt x="19288" y="35051"/>
                  <a:pt x="19413" y="34988"/>
                  <a:pt x="19539" y="34956"/>
                </a:cubicBezTo>
                <a:cubicBezTo>
                  <a:pt x="19665" y="35177"/>
                  <a:pt x="19822" y="35397"/>
                  <a:pt x="20011" y="35554"/>
                </a:cubicBezTo>
                <a:cubicBezTo>
                  <a:pt x="20987" y="35523"/>
                  <a:pt x="21868" y="36026"/>
                  <a:pt x="22371" y="36876"/>
                </a:cubicBezTo>
                <a:cubicBezTo>
                  <a:pt x="22874" y="37348"/>
                  <a:pt x="23535" y="37599"/>
                  <a:pt x="24227" y="37568"/>
                </a:cubicBezTo>
                <a:cubicBezTo>
                  <a:pt x="24511" y="39770"/>
                  <a:pt x="24574" y="42036"/>
                  <a:pt x="24416" y="44238"/>
                </a:cubicBezTo>
                <a:cubicBezTo>
                  <a:pt x="24259" y="46598"/>
                  <a:pt x="23976" y="48895"/>
                  <a:pt x="23567" y="51223"/>
                </a:cubicBezTo>
                <a:cubicBezTo>
                  <a:pt x="23346" y="50688"/>
                  <a:pt x="23063" y="50185"/>
                  <a:pt x="22686" y="49745"/>
                </a:cubicBezTo>
                <a:cubicBezTo>
                  <a:pt x="22214" y="49210"/>
                  <a:pt x="21647" y="48738"/>
                  <a:pt x="21050" y="48360"/>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2"/>
          <p:cNvSpPr/>
          <p:nvPr/>
        </p:nvSpPr>
        <p:spPr>
          <a:xfrm rot="-9153766" flipH="1">
            <a:off x="-472470" y="4433091"/>
            <a:ext cx="2432850" cy="1222181"/>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2"/>
          <p:cNvSpPr/>
          <p:nvPr/>
        </p:nvSpPr>
        <p:spPr>
          <a:xfrm>
            <a:off x="3170772" y="3481736"/>
            <a:ext cx="3779" cy="10326"/>
          </a:xfrm>
          <a:custGeom>
            <a:avLst/>
            <a:gdLst/>
            <a:ahLst/>
            <a:cxnLst/>
            <a:rect l="l" t="t" r="r" b="b"/>
            <a:pathLst>
              <a:path w="127" h="347" extrusionOk="0">
                <a:moveTo>
                  <a:pt x="95" y="346"/>
                </a:moveTo>
                <a:cubicBezTo>
                  <a:pt x="127" y="220"/>
                  <a:pt x="127" y="94"/>
                  <a:pt x="127" y="0"/>
                </a:cubicBezTo>
                <a:lnTo>
                  <a:pt x="1" y="32"/>
                </a:lnTo>
                <a:cubicBezTo>
                  <a:pt x="32" y="126"/>
                  <a:pt x="64" y="220"/>
                  <a:pt x="95" y="346"/>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2"/>
          <p:cNvSpPr/>
          <p:nvPr/>
        </p:nvSpPr>
        <p:spPr>
          <a:xfrm>
            <a:off x="3005052" y="2626892"/>
            <a:ext cx="2827" cy="15950"/>
          </a:xfrm>
          <a:custGeom>
            <a:avLst/>
            <a:gdLst/>
            <a:ahLst/>
            <a:cxnLst/>
            <a:rect l="l" t="t" r="r" b="b"/>
            <a:pathLst>
              <a:path w="95" h="536" extrusionOk="0">
                <a:moveTo>
                  <a:pt x="32" y="535"/>
                </a:moveTo>
                <a:cubicBezTo>
                  <a:pt x="32" y="378"/>
                  <a:pt x="64" y="252"/>
                  <a:pt x="95" y="126"/>
                </a:cubicBezTo>
                <a:lnTo>
                  <a:pt x="1" y="0"/>
                </a:lnTo>
                <a:cubicBezTo>
                  <a:pt x="1" y="189"/>
                  <a:pt x="1" y="347"/>
                  <a:pt x="32" y="535"/>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2"/>
          <p:cNvSpPr/>
          <p:nvPr/>
        </p:nvSpPr>
        <p:spPr>
          <a:xfrm>
            <a:off x="2999428" y="3971396"/>
            <a:ext cx="5654" cy="13153"/>
          </a:xfrm>
          <a:custGeom>
            <a:avLst/>
            <a:gdLst/>
            <a:ahLst/>
            <a:cxnLst/>
            <a:rect l="l" t="t" r="r" b="b"/>
            <a:pathLst>
              <a:path w="190" h="442" extrusionOk="0">
                <a:moveTo>
                  <a:pt x="1" y="32"/>
                </a:moveTo>
                <a:cubicBezTo>
                  <a:pt x="64" y="158"/>
                  <a:pt x="95" y="284"/>
                  <a:pt x="158" y="441"/>
                </a:cubicBezTo>
                <a:cubicBezTo>
                  <a:pt x="190" y="284"/>
                  <a:pt x="190" y="158"/>
                  <a:pt x="190" y="1"/>
                </a:cubicBezTo>
                <a:cubicBezTo>
                  <a:pt x="127" y="32"/>
                  <a:pt x="64" y="32"/>
                  <a:pt x="1" y="32"/>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2"/>
          <p:cNvSpPr/>
          <p:nvPr/>
        </p:nvSpPr>
        <p:spPr>
          <a:xfrm>
            <a:off x="2819663" y="2895603"/>
            <a:ext cx="3779" cy="15028"/>
          </a:xfrm>
          <a:custGeom>
            <a:avLst/>
            <a:gdLst/>
            <a:ahLst/>
            <a:cxnLst/>
            <a:rect l="l" t="t" r="r" b="b"/>
            <a:pathLst>
              <a:path w="127" h="505" extrusionOk="0">
                <a:moveTo>
                  <a:pt x="32" y="504"/>
                </a:moveTo>
                <a:cubicBezTo>
                  <a:pt x="64" y="378"/>
                  <a:pt x="95" y="252"/>
                  <a:pt x="127" y="127"/>
                </a:cubicBezTo>
                <a:lnTo>
                  <a:pt x="32" y="1"/>
                </a:lnTo>
                <a:cubicBezTo>
                  <a:pt x="1" y="158"/>
                  <a:pt x="1" y="347"/>
                  <a:pt x="32" y="504"/>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a:off x="2798148" y="3349702"/>
            <a:ext cx="4702" cy="22497"/>
          </a:xfrm>
          <a:custGeom>
            <a:avLst/>
            <a:gdLst/>
            <a:ahLst/>
            <a:cxnLst/>
            <a:rect l="l" t="t" r="r" b="b"/>
            <a:pathLst>
              <a:path w="158" h="756" extrusionOk="0">
                <a:moveTo>
                  <a:pt x="32" y="756"/>
                </a:moveTo>
                <a:cubicBezTo>
                  <a:pt x="32" y="536"/>
                  <a:pt x="94" y="347"/>
                  <a:pt x="157" y="158"/>
                </a:cubicBezTo>
                <a:cubicBezTo>
                  <a:pt x="126" y="95"/>
                  <a:pt x="63" y="32"/>
                  <a:pt x="32" y="1"/>
                </a:cubicBezTo>
                <a:cubicBezTo>
                  <a:pt x="0" y="252"/>
                  <a:pt x="0" y="504"/>
                  <a:pt x="32" y="756"/>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2771932" y="3486408"/>
            <a:ext cx="952" cy="4702"/>
          </a:xfrm>
          <a:custGeom>
            <a:avLst/>
            <a:gdLst/>
            <a:ahLst/>
            <a:cxnLst/>
            <a:rect l="l" t="t" r="r" b="b"/>
            <a:pathLst>
              <a:path w="32" h="158" extrusionOk="0">
                <a:moveTo>
                  <a:pt x="32" y="63"/>
                </a:moveTo>
                <a:lnTo>
                  <a:pt x="0" y="0"/>
                </a:lnTo>
                <a:cubicBezTo>
                  <a:pt x="0" y="63"/>
                  <a:pt x="0" y="126"/>
                  <a:pt x="32" y="158"/>
                </a:cubicBezTo>
                <a:cubicBezTo>
                  <a:pt x="32" y="126"/>
                  <a:pt x="32" y="95"/>
                  <a:pt x="32" y="63"/>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p:nvPr/>
        </p:nvSpPr>
        <p:spPr>
          <a:xfrm>
            <a:off x="2779401" y="3279474"/>
            <a:ext cx="1904" cy="8481"/>
          </a:xfrm>
          <a:custGeom>
            <a:avLst/>
            <a:gdLst/>
            <a:ahLst/>
            <a:cxnLst/>
            <a:rect l="l" t="t" r="r" b="b"/>
            <a:pathLst>
              <a:path w="64" h="285" extrusionOk="0">
                <a:moveTo>
                  <a:pt x="1" y="284"/>
                </a:moveTo>
                <a:cubicBezTo>
                  <a:pt x="1" y="190"/>
                  <a:pt x="32" y="127"/>
                  <a:pt x="64" y="32"/>
                </a:cubicBezTo>
                <a:lnTo>
                  <a:pt x="1" y="1"/>
                </a:lnTo>
                <a:cubicBezTo>
                  <a:pt x="1" y="95"/>
                  <a:pt x="1" y="190"/>
                  <a:pt x="1" y="284"/>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2"/>
          <p:cNvSpPr/>
          <p:nvPr/>
        </p:nvSpPr>
        <p:spPr>
          <a:xfrm>
            <a:off x="249567" y="4403058"/>
            <a:ext cx="13123" cy="151674"/>
          </a:xfrm>
          <a:custGeom>
            <a:avLst/>
            <a:gdLst/>
            <a:ahLst/>
            <a:cxnLst/>
            <a:rect l="l" t="t" r="r" b="b"/>
            <a:pathLst>
              <a:path w="441" h="5097" extrusionOk="0">
                <a:moveTo>
                  <a:pt x="0" y="0"/>
                </a:moveTo>
                <a:lnTo>
                  <a:pt x="0" y="0"/>
                </a:lnTo>
                <a:cubicBezTo>
                  <a:pt x="0" y="1322"/>
                  <a:pt x="32" y="2611"/>
                  <a:pt x="158" y="3901"/>
                </a:cubicBezTo>
                <a:cubicBezTo>
                  <a:pt x="284" y="4310"/>
                  <a:pt x="346" y="4688"/>
                  <a:pt x="409" y="5097"/>
                </a:cubicBezTo>
                <a:cubicBezTo>
                  <a:pt x="441" y="4405"/>
                  <a:pt x="378" y="3744"/>
                  <a:pt x="158" y="3083"/>
                </a:cubicBezTo>
                <a:cubicBezTo>
                  <a:pt x="63" y="2077"/>
                  <a:pt x="0" y="1039"/>
                  <a:pt x="0" y="0"/>
                </a:cubicBezTo>
                <a:close/>
              </a:path>
            </a:pathLst>
          </a:custGeom>
          <a:solidFill>
            <a:srgbClr val="8BC83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2"/>
          <p:cNvSpPr/>
          <p:nvPr/>
        </p:nvSpPr>
        <p:spPr>
          <a:xfrm>
            <a:off x="340387" y="2920896"/>
            <a:ext cx="6576" cy="22497"/>
          </a:xfrm>
          <a:custGeom>
            <a:avLst/>
            <a:gdLst/>
            <a:ahLst/>
            <a:cxnLst/>
            <a:rect l="l" t="t" r="r" b="b"/>
            <a:pathLst>
              <a:path w="221" h="756" extrusionOk="0">
                <a:moveTo>
                  <a:pt x="221" y="0"/>
                </a:moveTo>
                <a:lnTo>
                  <a:pt x="32" y="63"/>
                </a:lnTo>
                <a:lnTo>
                  <a:pt x="32" y="95"/>
                </a:lnTo>
                <a:cubicBezTo>
                  <a:pt x="0" y="315"/>
                  <a:pt x="0" y="535"/>
                  <a:pt x="32" y="755"/>
                </a:cubicBezTo>
                <a:cubicBezTo>
                  <a:pt x="63" y="504"/>
                  <a:pt x="126" y="220"/>
                  <a:pt x="221" y="0"/>
                </a:cubicBezTo>
                <a:close/>
              </a:path>
            </a:pathLst>
          </a:custGeom>
          <a:solidFill>
            <a:srgbClr val="8BC83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22"/>
          <p:cNvGrpSpPr/>
          <p:nvPr/>
        </p:nvGrpSpPr>
        <p:grpSpPr>
          <a:xfrm>
            <a:off x="89127" y="344633"/>
            <a:ext cx="1018556" cy="1072624"/>
            <a:chOff x="6122655" y="1245870"/>
            <a:chExt cx="559800" cy="589516"/>
          </a:xfrm>
        </p:grpSpPr>
        <p:sp>
          <p:nvSpPr>
            <p:cNvPr id="410" name="Google Shape;410;p22"/>
            <p:cNvSpPr/>
            <p:nvPr/>
          </p:nvSpPr>
          <p:spPr>
            <a:xfrm>
              <a:off x="6122655" y="1245870"/>
              <a:ext cx="559800" cy="589516"/>
            </a:xfrm>
            <a:custGeom>
              <a:avLst/>
              <a:gdLst/>
              <a:ahLst/>
              <a:cxnLst/>
              <a:rect l="l" t="t" r="r" b="b"/>
              <a:pathLst>
                <a:path w="33193" h="34955" extrusionOk="0">
                  <a:moveTo>
                    <a:pt x="16597" y="0"/>
                  </a:moveTo>
                  <a:cubicBezTo>
                    <a:pt x="18846" y="7173"/>
                    <a:pt x="21490" y="7265"/>
                    <a:pt x="26840" y="3344"/>
                  </a:cubicBezTo>
                  <a:cubicBezTo>
                    <a:pt x="24439" y="10486"/>
                    <a:pt x="26567" y="12067"/>
                    <a:pt x="33193" y="12067"/>
                  </a:cubicBezTo>
                  <a:cubicBezTo>
                    <a:pt x="27083" y="16444"/>
                    <a:pt x="27813" y="18967"/>
                    <a:pt x="33193" y="22888"/>
                  </a:cubicBezTo>
                  <a:cubicBezTo>
                    <a:pt x="25655" y="22797"/>
                    <a:pt x="24804" y="25289"/>
                    <a:pt x="26840" y="31611"/>
                  </a:cubicBezTo>
                  <a:cubicBezTo>
                    <a:pt x="20822" y="27113"/>
                    <a:pt x="18633" y="28602"/>
                    <a:pt x="16597" y="34955"/>
                  </a:cubicBezTo>
                  <a:cubicBezTo>
                    <a:pt x="14347" y="27782"/>
                    <a:pt x="11703" y="27690"/>
                    <a:pt x="6323" y="31611"/>
                  </a:cubicBezTo>
                  <a:cubicBezTo>
                    <a:pt x="8724" y="24468"/>
                    <a:pt x="6627" y="22888"/>
                    <a:pt x="1" y="22888"/>
                  </a:cubicBezTo>
                  <a:cubicBezTo>
                    <a:pt x="6110" y="18511"/>
                    <a:pt x="5381" y="15988"/>
                    <a:pt x="1" y="12067"/>
                  </a:cubicBezTo>
                  <a:cubicBezTo>
                    <a:pt x="7508" y="12158"/>
                    <a:pt x="8390" y="9666"/>
                    <a:pt x="6323" y="3344"/>
                  </a:cubicBezTo>
                  <a:cubicBezTo>
                    <a:pt x="12372" y="7842"/>
                    <a:pt x="14530" y="6353"/>
                    <a:pt x="16597" y="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p:nvPr/>
          </p:nvSpPr>
          <p:spPr>
            <a:xfrm>
              <a:off x="6233897" y="1371970"/>
              <a:ext cx="337317" cy="337317"/>
            </a:xfrm>
            <a:custGeom>
              <a:avLst/>
              <a:gdLst/>
              <a:ahLst/>
              <a:cxnLst/>
              <a:rect l="l" t="t" r="r" b="b"/>
              <a:pathLst>
                <a:path w="20001" h="20001" extrusionOk="0">
                  <a:moveTo>
                    <a:pt x="20001" y="10000"/>
                  </a:moveTo>
                  <a:cubicBezTo>
                    <a:pt x="20001" y="15532"/>
                    <a:pt x="15533" y="20001"/>
                    <a:pt x="10001" y="20001"/>
                  </a:cubicBezTo>
                  <a:cubicBezTo>
                    <a:pt x="4469" y="20001"/>
                    <a:pt x="1" y="15532"/>
                    <a:pt x="1" y="10000"/>
                  </a:cubicBezTo>
                  <a:cubicBezTo>
                    <a:pt x="1" y="4468"/>
                    <a:pt x="4469" y="0"/>
                    <a:pt x="10001" y="0"/>
                  </a:cubicBezTo>
                  <a:cubicBezTo>
                    <a:pt x="15533" y="0"/>
                    <a:pt x="20001" y="4468"/>
                    <a:pt x="20001" y="1000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2"/>
            <p:cNvSpPr/>
            <p:nvPr/>
          </p:nvSpPr>
          <p:spPr>
            <a:xfrm>
              <a:off x="6291305" y="1429378"/>
              <a:ext cx="222500" cy="222500"/>
            </a:xfrm>
            <a:custGeom>
              <a:avLst/>
              <a:gdLst/>
              <a:ahLst/>
              <a:cxnLst/>
              <a:rect l="l" t="t" r="r" b="b"/>
              <a:pathLst>
                <a:path w="13193" h="13193" extrusionOk="0">
                  <a:moveTo>
                    <a:pt x="13193" y="6596"/>
                  </a:moveTo>
                  <a:cubicBezTo>
                    <a:pt x="13193" y="10244"/>
                    <a:pt x="10244" y="13192"/>
                    <a:pt x="6597" y="13192"/>
                  </a:cubicBezTo>
                  <a:cubicBezTo>
                    <a:pt x="2949" y="13192"/>
                    <a:pt x="1" y="10244"/>
                    <a:pt x="1" y="6596"/>
                  </a:cubicBezTo>
                  <a:cubicBezTo>
                    <a:pt x="1" y="2949"/>
                    <a:pt x="2949" y="1"/>
                    <a:pt x="6597" y="1"/>
                  </a:cubicBezTo>
                  <a:cubicBezTo>
                    <a:pt x="10244" y="1"/>
                    <a:pt x="13193" y="2949"/>
                    <a:pt x="13193" y="6596"/>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22"/>
          <p:cNvSpPr/>
          <p:nvPr/>
        </p:nvSpPr>
        <p:spPr>
          <a:xfrm>
            <a:off x="247600" y="580374"/>
            <a:ext cx="2033394" cy="856775"/>
          </a:xfrm>
          <a:custGeom>
            <a:avLst/>
            <a:gdLst/>
            <a:ahLst/>
            <a:cxnLst/>
            <a:rect l="l" t="t" r="r" b="b"/>
            <a:pathLst>
              <a:path w="44865" h="18905" extrusionOk="0">
                <a:moveTo>
                  <a:pt x="19378" y="0"/>
                </a:moveTo>
                <a:cubicBezTo>
                  <a:pt x="17350" y="0"/>
                  <a:pt x="15515" y="1302"/>
                  <a:pt x="14864" y="3281"/>
                </a:cubicBezTo>
                <a:lnTo>
                  <a:pt x="14834" y="3281"/>
                </a:lnTo>
                <a:cubicBezTo>
                  <a:pt x="13375" y="3281"/>
                  <a:pt x="12098" y="4284"/>
                  <a:pt x="11794" y="5713"/>
                </a:cubicBezTo>
                <a:cubicBezTo>
                  <a:pt x="11554" y="5675"/>
                  <a:pt x="11314" y="5656"/>
                  <a:pt x="11077" y="5656"/>
                </a:cubicBezTo>
                <a:cubicBezTo>
                  <a:pt x="9210" y="5656"/>
                  <a:pt x="7480" y="6790"/>
                  <a:pt x="6779" y="8570"/>
                </a:cubicBezTo>
                <a:cubicBezTo>
                  <a:pt x="4773" y="9117"/>
                  <a:pt x="3314" y="10849"/>
                  <a:pt x="3071" y="12916"/>
                </a:cubicBezTo>
                <a:cubicBezTo>
                  <a:pt x="1" y="14345"/>
                  <a:pt x="1034" y="18904"/>
                  <a:pt x="4408" y="18904"/>
                </a:cubicBezTo>
                <a:lnTo>
                  <a:pt x="40549" y="18904"/>
                </a:lnTo>
                <a:cubicBezTo>
                  <a:pt x="43649" y="18904"/>
                  <a:pt x="44865" y="14892"/>
                  <a:pt x="42312" y="13159"/>
                </a:cubicBezTo>
                <a:lnTo>
                  <a:pt x="42342" y="13159"/>
                </a:lnTo>
                <a:cubicBezTo>
                  <a:pt x="42160" y="10485"/>
                  <a:pt x="39941" y="8387"/>
                  <a:pt x="37236" y="8387"/>
                </a:cubicBezTo>
                <a:lnTo>
                  <a:pt x="36932" y="8387"/>
                </a:lnTo>
                <a:cubicBezTo>
                  <a:pt x="36445" y="7779"/>
                  <a:pt x="35777" y="7354"/>
                  <a:pt x="35047" y="7111"/>
                </a:cubicBezTo>
                <a:lnTo>
                  <a:pt x="35047" y="6928"/>
                </a:lnTo>
                <a:cubicBezTo>
                  <a:pt x="35047" y="5591"/>
                  <a:pt x="34014" y="4497"/>
                  <a:pt x="32707" y="4406"/>
                </a:cubicBezTo>
                <a:cubicBezTo>
                  <a:pt x="32051" y="2915"/>
                  <a:pt x="30738" y="2233"/>
                  <a:pt x="29427" y="2233"/>
                </a:cubicBezTo>
                <a:cubicBezTo>
                  <a:pt x="27637" y="2233"/>
                  <a:pt x="25851" y="3502"/>
                  <a:pt x="25746" y="5713"/>
                </a:cubicBezTo>
                <a:cubicBezTo>
                  <a:pt x="25412" y="5439"/>
                  <a:pt x="24986" y="5317"/>
                  <a:pt x="24561" y="5317"/>
                </a:cubicBezTo>
                <a:cubicBezTo>
                  <a:pt x="24409" y="5317"/>
                  <a:pt x="24257" y="5348"/>
                  <a:pt x="24105" y="5378"/>
                </a:cubicBezTo>
                <a:cubicBezTo>
                  <a:pt x="24105" y="5165"/>
                  <a:pt x="24135" y="4953"/>
                  <a:pt x="24135" y="4740"/>
                </a:cubicBezTo>
                <a:cubicBezTo>
                  <a:pt x="24135" y="2399"/>
                  <a:pt x="22433" y="424"/>
                  <a:pt x="20123" y="59"/>
                </a:cubicBezTo>
                <a:cubicBezTo>
                  <a:pt x="19873" y="19"/>
                  <a:pt x="19624" y="0"/>
                  <a:pt x="19378"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2"/>
          <p:cNvSpPr/>
          <p:nvPr/>
        </p:nvSpPr>
        <p:spPr>
          <a:xfrm>
            <a:off x="2999422" y="-75"/>
            <a:ext cx="6144901" cy="5143687"/>
          </a:xfrm>
          <a:custGeom>
            <a:avLst/>
            <a:gdLst/>
            <a:ahLst/>
            <a:cxnLst/>
            <a:rect l="l" t="t" r="r" b="b"/>
            <a:pathLst>
              <a:path w="287212" h="171542" extrusionOk="0">
                <a:moveTo>
                  <a:pt x="20852" y="0"/>
                </a:moveTo>
                <a:cubicBezTo>
                  <a:pt x="6405" y="14893"/>
                  <a:pt x="2986" y="29137"/>
                  <a:pt x="2262" y="38718"/>
                </a:cubicBezTo>
                <a:cubicBezTo>
                  <a:pt x="0" y="68579"/>
                  <a:pt x="21271" y="88795"/>
                  <a:pt x="17078" y="117487"/>
                </a:cubicBezTo>
                <a:cubicBezTo>
                  <a:pt x="14829" y="132875"/>
                  <a:pt x="6976" y="138910"/>
                  <a:pt x="8183" y="153167"/>
                </a:cubicBezTo>
                <a:cubicBezTo>
                  <a:pt x="8933" y="161884"/>
                  <a:pt x="12580" y="167983"/>
                  <a:pt x="15261" y="171541"/>
                </a:cubicBezTo>
                <a:lnTo>
                  <a:pt x="287212" y="171541"/>
                </a:lnTo>
                <a:lnTo>
                  <a:pt x="287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2"/>
          <p:cNvSpPr/>
          <p:nvPr/>
        </p:nvSpPr>
        <p:spPr>
          <a:xfrm>
            <a:off x="3211986" y="3707357"/>
            <a:ext cx="30" cy="1904"/>
          </a:xfrm>
          <a:custGeom>
            <a:avLst/>
            <a:gdLst/>
            <a:ahLst/>
            <a:cxnLst/>
            <a:rect l="l" t="t" r="r" b="b"/>
            <a:pathLst>
              <a:path w="1" h="64" extrusionOk="0">
                <a:moveTo>
                  <a:pt x="0" y="1"/>
                </a:moveTo>
                <a:lnTo>
                  <a:pt x="0" y="64"/>
                </a:lnTo>
                <a:cubicBezTo>
                  <a:pt x="0" y="32"/>
                  <a:pt x="0" y="32"/>
                  <a:pt x="0" y="1"/>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2"/>
          <p:cNvSpPr/>
          <p:nvPr/>
        </p:nvSpPr>
        <p:spPr>
          <a:xfrm>
            <a:off x="3182943" y="3906792"/>
            <a:ext cx="5654" cy="12201"/>
          </a:xfrm>
          <a:custGeom>
            <a:avLst/>
            <a:gdLst/>
            <a:ahLst/>
            <a:cxnLst/>
            <a:rect l="l" t="t" r="r" b="b"/>
            <a:pathLst>
              <a:path w="190" h="410" extrusionOk="0">
                <a:moveTo>
                  <a:pt x="1" y="32"/>
                </a:moveTo>
                <a:cubicBezTo>
                  <a:pt x="64" y="158"/>
                  <a:pt x="127" y="284"/>
                  <a:pt x="158" y="410"/>
                </a:cubicBezTo>
                <a:cubicBezTo>
                  <a:pt x="158" y="347"/>
                  <a:pt x="190" y="252"/>
                  <a:pt x="190" y="190"/>
                </a:cubicBezTo>
                <a:lnTo>
                  <a:pt x="32" y="1"/>
                </a:ln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p:nvPr/>
        </p:nvSpPr>
        <p:spPr>
          <a:xfrm>
            <a:off x="2647397" y="3917088"/>
            <a:ext cx="3779" cy="9403"/>
          </a:xfrm>
          <a:custGeom>
            <a:avLst/>
            <a:gdLst/>
            <a:ahLst/>
            <a:cxnLst/>
            <a:rect l="l" t="t" r="r" b="b"/>
            <a:pathLst>
              <a:path w="127" h="316" extrusionOk="0">
                <a:moveTo>
                  <a:pt x="0" y="1"/>
                </a:moveTo>
                <a:cubicBezTo>
                  <a:pt x="0" y="95"/>
                  <a:pt x="32" y="221"/>
                  <a:pt x="63" y="315"/>
                </a:cubicBezTo>
                <a:cubicBezTo>
                  <a:pt x="63" y="253"/>
                  <a:pt x="95" y="190"/>
                  <a:pt x="126" y="127"/>
                </a:cubicBezTo>
                <a:cubicBezTo>
                  <a:pt x="63" y="64"/>
                  <a:pt x="32" y="32"/>
                  <a:pt x="0" y="1"/>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2"/>
          <p:cNvSpPr/>
          <p:nvPr/>
        </p:nvSpPr>
        <p:spPr>
          <a:xfrm>
            <a:off x="2661442" y="3647456"/>
            <a:ext cx="952" cy="4702"/>
          </a:xfrm>
          <a:custGeom>
            <a:avLst/>
            <a:gdLst/>
            <a:ahLst/>
            <a:cxnLst/>
            <a:rect l="l" t="t" r="r" b="b"/>
            <a:pathLst>
              <a:path w="32" h="158" extrusionOk="0">
                <a:moveTo>
                  <a:pt x="32" y="63"/>
                </a:moveTo>
                <a:cubicBezTo>
                  <a:pt x="32" y="32"/>
                  <a:pt x="0" y="0"/>
                  <a:pt x="0" y="0"/>
                </a:cubicBezTo>
                <a:cubicBezTo>
                  <a:pt x="0" y="32"/>
                  <a:pt x="0" y="95"/>
                  <a:pt x="32" y="158"/>
                </a:cubicBezTo>
                <a:cubicBezTo>
                  <a:pt x="32" y="95"/>
                  <a:pt x="32" y="63"/>
                  <a:pt x="32" y="63"/>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2"/>
          <p:cNvSpPr/>
          <p:nvPr/>
        </p:nvSpPr>
        <p:spPr>
          <a:xfrm>
            <a:off x="1984025" y="341931"/>
            <a:ext cx="938351" cy="395398"/>
          </a:xfrm>
          <a:custGeom>
            <a:avLst/>
            <a:gdLst/>
            <a:ahLst/>
            <a:cxnLst/>
            <a:rect l="l" t="t" r="r" b="b"/>
            <a:pathLst>
              <a:path w="44865" h="18905" extrusionOk="0">
                <a:moveTo>
                  <a:pt x="19378" y="0"/>
                </a:moveTo>
                <a:cubicBezTo>
                  <a:pt x="17350" y="0"/>
                  <a:pt x="15515" y="1302"/>
                  <a:pt x="14864" y="3281"/>
                </a:cubicBezTo>
                <a:lnTo>
                  <a:pt x="14834" y="3281"/>
                </a:lnTo>
                <a:cubicBezTo>
                  <a:pt x="13375" y="3281"/>
                  <a:pt x="12098" y="4284"/>
                  <a:pt x="11794" y="5713"/>
                </a:cubicBezTo>
                <a:cubicBezTo>
                  <a:pt x="11554" y="5675"/>
                  <a:pt x="11314" y="5656"/>
                  <a:pt x="11077" y="5656"/>
                </a:cubicBezTo>
                <a:cubicBezTo>
                  <a:pt x="9210" y="5656"/>
                  <a:pt x="7480" y="6790"/>
                  <a:pt x="6779" y="8570"/>
                </a:cubicBezTo>
                <a:cubicBezTo>
                  <a:pt x="4773" y="9117"/>
                  <a:pt x="3314" y="10849"/>
                  <a:pt x="3071" y="12916"/>
                </a:cubicBezTo>
                <a:cubicBezTo>
                  <a:pt x="1" y="14345"/>
                  <a:pt x="1034" y="18904"/>
                  <a:pt x="4408" y="18904"/>
                </a:cubicBezTo>
                <a:lnTo>
                  <a:pt x="40549" y="18904"/>
                </a:lnTo>
                <a:cubicBezTo>
                  <a:pt x="43649" y="18904"/>
                  <a:pt x="44865" y="14892"/>
                  <a:pt x="42312" y="13159"/>
                </a:cubicBezTo>
                <a:lnTo>
                  <a:pt x="42342" y="13159"/>
                </a:lnTo>
                <a:cubicBezTo>
                  <a:pt x="42160" y="10485"/>
                  <a:pt x="39941" y="8387"/>
                  <a:pt x="37236" y="8387"/>
                </a:cubicBezTo>
                <a:lnTo>
                  <a:pt x="36932" y="8387"/>
                </a:lnTo>
                <a:cubicBezTo>
                  <a:pt x="36445" y="7779"/>
                  <a:pt x="35777" y="7354"/>
                  <a:pt x="35047" y="7111"/>
                </a:cubicBezTo>
                <a:lnTo>
                  <a:pt x="35047" y="6928"/>
                </a:lnTo>
                <a:cubicBezTo>
                  <a:pt x="35047" y="5591"/>
                  <a:pt x="34014" y="4497"/>
                  <a:pt x="32707" y="4406"/>
                </a:cubicBezTo>
                <a:cubicBezTo>
                  <a:pt x="32051" y="2915"/>
                  <a:pt x="30738" y="2233"/>
                  <a:pt x="29427" y="2233"/>
                </a:cubicBezTo>
                <a:cubicBezTo>
                  <a:pt x="27637" y="2233"/>
                  <a:pt x="25851" y="3502"/>
                  <a:pt x="25746" y="5713"/>
                </a:cubicBezTo>
                <a:cubicBezTo>
                  <a:pt x="25412" y="5439"/>
                  <a:pt x="24986" y="5317"/>
                  <a:pt x="24561" y="5317"/>
                </a:cubicBezTo>
                <a:cubicBezTo>
                  <a:pt x="24409" y="5317"/>
                  <a:pt x="24257" y="5348"/>
                  <a:pt x="24105" y="5378"/>
                </a:cubicBezTo>
                <a:cubicBezTo>
                  <a:pt x="24105" y="5165"/>
                  <a:pt x="24135" y="4953"/>
                  <a:pt x="24135" y="4740"/>
                </a:cubicBezTo>
                <a:cubicBezTo>
                  <a:pt x="24135" y="2399"/>
                  <a:pt x="22433" y="424"/>
                  <a:pt x="20123" y="59"/>
                </a:cubicBezTo>
                <a:cubicBezTo>
                  <a:pt x="19873" y="19"/>
                  <a:pt x="19624" y="0"/>
                  <a:pt x="19378"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txBox="1">
            <a:spLocks noGrp="1"/>
          </p:cNvSpPr>
          <p:nvPr>
            <p:ph type="title"/>
          </p:nvPr>
        </p:nvSpPr>
        <p:spPr>
          <a:xfrm>
            <a:off x="4083550" y="445025"/>
            <a:ext cx="435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
        <p:nvSpPr>
          <p:cNvPr id="421" name="Google Shape;421;p22"/>
          <p:cNvSpPr txBox="1">
            <a:spLocks noGrp="1"/>
          </p:cNvSpPr>
          <p:nvPr>
            <p:ph type="title" idx="2"/>
          </p:nvPr>
        </p:nvSpPr>
        <p:spPr>
          <a:xfrm flipH="1">
            <a:off x="5159149" y="1369819"/>
            <a:ext cx="1513800" cy="3372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422" name="Google Shape;422;p22"/>
          <p:cNvSpPr txBox="1">
            <a:spLocks noGrp="1"/>
          </p:cNvSpPr>
          <p:nvPr>
            <p:ph type="subTitle" idx="1"/>
          </p:nvPr>
        </p:nvSpPr>
        <p:spPr>
          <a:xfrm flipH="1">
            <a:off x="5160399" y="1707025"/>
            <a:ext cx="2566800" cy="5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423" name="Google Shape;423;p22"/>
          <p:cNvSpPr txBox="1">
            <a:spLocks noGrp="1"/>
          </p:cNvSpPr>
          <p:nvPr>
            <p:ph type="title" idx="3"/>
          </p:nvPr>
        </p:nvSpPr>
        <p:spPr>
          <a:xfrm>
            <a:off x="5157500" y="2480230"/>
            <a:ext cx="1517100" cy="3372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424" name="Google Shape;424;p22"/>
          <p:cNvSpPr txBox="1">
            <a:spLocks noGrp="1"/>
          </p:cNvSpPr>
          <p:nvPr>
            <p:ph type="subTitle" idx="4"/>
          </p:nvPr>
        </p:nvSpPr>
        <p:spPr>
          <a:xfrm>
            <a:off x="5157450" y="2817436"/>
            <a:ext cx="2572500" cy="5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425" name="Google Shape;425;p22"/>
          <p:cNvSpPr txBox="1">
            <a:spLocks noGrp="1"/>
          </p:cNvSpPr>
          <p:nvPr>
            <p:ph type="title" idx="5"/>
          </p:nvPr>
        </p:nvSpPr>
        <p:spPr>
          <a:xfrm flipH="1">
            <a:off x="5159149" y="3539269"/>
            <a:ext cx="1513800" cy="3372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426" name="Google Shape;426;p22"/>
          <p:cNvSpPr txBox="1">
            <a:spLocks noGrp="1"/>
          </p:cNvSpPr>
          <p:nvPr>
            <p:ph type="subTitle" idx="6"/>
          </p:nvPr>
        </p:nvSpPr>
        <p:spPr>
          <a:xfrm flipH="1">
            <a:off x="5160399" y="3876500"/>
            <a:ext cx="2566800" cy="5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2">
    <p:spTree>
      <p:nvGrpSpPr>
        <p:cNvPr id="1" name="Shape 427"/>
        <p:cNvGrpSpPr/>
        <p:nvPr/>
      </p:nvGrpSpPr>
      <p:grpSpPr>
        <a:xfrm>
          <a:off x="0" y="0"/>
          <a:ext cx="0" cy="0"/>
          <a:chOff x="0" y="0"/>
          <a:chExt cx="0" cy="0"/>
        </a:xfrm>
      </p:grpSpPr>
      <p:sp>
        <p:nvSpPr>
          <p:cNvPr id="428" name="Google Shape;428;p23"/>
          <p:cNvSpPr/>
          <p:nvPr/>
        </p:nvSpPr>
        <p:spPr>
          <a:xfrm>
            <a:off x="6031077" y="4069388"/>
            <a:ext cx="3776696" cy="1213883"/>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23"/>
          <p:cNvGrpSpPr/>
          <p:nvPr/>
        </p:nvGrpSpPr>
        <p:grpSpPr>
          <a:xfrm>
            <a:off x="7358942" y="3684810"/>
            <a:ext cx="1618196" cy="1155664"/>
            <a:chOff x="6839604" y="2415386"/>
            <a:chExt cx="1244671" cy="888904"/>
          </a:xfrm>
        </p:grpSpPr>
        <p:sp>
          <p:nvSpPr>
            <p:cNvPr id="430" name="Google Shape;430;p23"/>
            <p:cNvSpPr/>
            <p:nvPr/>
          </p:nvSpPr>
          <p:spPr>
            <a:xfrm>
              <a:off x="7334794" y="2415386"/>
              <a:ext cx="240950" cy="845847"/>
            </a:xfrm>
            <a:custGeom>
              <a:avLst/>
              <a:gdLst/>
              <a:ahLst/>
              <a:cxnLst/>
              <a:rect l="l" t="t" r="r" b="b"/>
              <a:pathLst>
                <a:path w="14287" h="50154" extrusionOk="0">
                  <a:moveTo>
                    <a:pt x="13192" y="33800"/>
                  </a:moveTo>
                  <a:lnTo>
                    <a:pt x="13192" y="26475"/>
                  </a:lnTo>
                  <a:lnTo>
                    <a:pt x="12554" y="26475"/>
                  </a:lnTo>
                  <a:lnTo>
                    <a:pt x="12554" y="18390"/>
                  </a:lnTo>
                  <a:lnTo>
                    <a:pt x="9332" y="18390"/>
                  </a:lnTo>
                  <a:lnTo>
                    <a:pt x="9332" y="15107"/>
                  </a:lnTo>
                  <a:lnTo>
                    <a:pt x="7599" y="15107"/>
                  </a:lnTo>
                  <a:lnTo>
                    <a:pt x="7599" y="1"/>
                  </a:lnTo>
                  <a:lnTo>
                    <a:pt x="6688" y="1"/>
                  </a:lnTo>
                  <a:lnTo>
                    <a:pt x="6688" y="15107"/>
                  </a:lnTo>
                  <a:lnTo>
                    <a:pt x="4955" y="15107"/>
                  </a:lnTo>
                  <a:lnTo>
                    <a:pt x="4955" y="18390"/>
                  </a:lnTo>
                  <a:lnTo>
                    <a:pt x="1733" y="18390"/>
                  </a:lnTo>
                  <a:lnTo>
                    <a:pt x="1733" y="26475"/>
                  </a:lnTo>
                  <a:lnTo>
                    <a:pt x="1125" y="26475"/>
                  </a:lnTo>
                  <a:lnTo>
                    <a:pt x="1125" y="33800"/>
                  </a:lnTo>
                  <a:lnTo>
                    <a:pt x="1" y="33800"/>
                  </a:lnTo>
                  <a:lnTo>
                    <a:pt x="1" y="50153"/>
                  </a:lnTo>
                  <a:lnTo>
                    <a:pt x="14287" y="50153"/>
                  </a:lnTo>
                  <a:lnTo>
                    <a:pt x="14287" y="33800"/>
                  </a:lnTo>
                  <a:close/>
                  <a:moveTo>
                    <a:pt x="11946" y="48451"/>
                  </a:moveTo>
                  <a:lnTo>
                    <a:pt x="2371" y="48451"/>
                  </a:lnTo>
                  <a:lnTo>
                    <a:pt x="2371" y="47782"/>
                  </a:lnTo>
                  <a:lnTo>
                    <a:pt x="11946" y="47782"/>
                  </a:lnTo>
                  <a:close/>
                  <a:moveTo>
                    <a:pt x="11946" y="46445"/>
                  </a:moveTo>
                  <a:lnTo>
                    <a:pt x="2371" y="46445"/>
                  </a:lnTo>
                  <a:lnTo>
                    <a:pt x="2371" y="45746"/>
                  </a:lnTo>
                  <a:lnTo>
                    <a:pt x="11946" y="45746"/>
                  </a:lnTo>
                  <a:close/>
                  <a:moveTo>
                    <a:pt x="11946" y="44408"/>
                  </a:moveTo>
                  <a:lnTo>
                    <a:pt x="2371" y="44408"/>
                  </a:lnTo>
                  <a:lnTo>
                    <a:pt x="2371" y="43740"/>
                  </a:lnTo>
                  <a:lnTo>
                    <a:pt x="11946" y="43740"/>
                  </a:lnTo>
                  <a:close/>
                  <a:moveTo>
                    <a:pt x="11946" y="42372"/>
                  </a:moveTo>
                  <a:lnTo>
                    <a:pt x="2371" y="42372"/>
                  </a:lnTo>
                  <a:lnTo>
                    <a:pt x="2371" y="41703"/>
                  </a:lnTo>
                  <a:lnTo>
                    <a:pt x="11946" y="41703"/>
                  </a:lnTo>
                  <a:close/>
                  <a:moveTo>
                    <a:pt x="11946" y="40335"/>
                  </a:moveTo>
                  <a:lnTo>
                    <a:pt x="2371" y="40335"/>
                  </a:lnTo>
                  <a:lnTo>
                    <a:pt x="2371" y="39667"/>
                  </a:lnTo>
                  <a:lnTo>
                    <a:pt x="11946" y="39667"/>
                  </a:lnTo>
                  <a:close/>
                  <a:moveTo>
                    <a:pt x="11946" y="38329"/>
                  </a:moveTo>
                  <a:lnTo>
                    <a:pt x="2371" y="38329"/>
                  </a:lnTo>
                  <a:lnTo>
                    <a:pt x="2371" y="37661"/>
                  </a:lnTo>
                  <a:lnTo>
                    <a:pt x="11946" y="37661"/>
                  </a:lnTo>
                  <a:close/>
                  <a:moveTo>
                    <a:pt x="11946" y="36293"/>
                  </a:moveTo>
                  <a:lnTo>
                    <a:pt x="2371" y="36293"/>
                  </a:lnTo>
                  <a:lnTo>
                    <a:pt x="2371" y="35624"/>
                  </a:lnTo>
                  <a:lnTo>
                    <a:pt x="11946" y="35624"/>
                  </a:lnTo>
                  <a:close/>
                  <a:moveTo>
                    <a:pt x="11946" y="34256"/>
                  </a:moveTo>
                  <a:lnTo>
                    <a:pt x="2371" y="34256"/>
                  </a:lnTo>
                  <a:lnTo>
                    <a:pt x="2371" y="33588"/>
                  </a:lnTo>
                  <a:lnTo>
                    <a:pt x="11946" y="33588"/>
                  </a:lnTo>
                  <a:close/>
                  <a:moveTo>
                    <a:pt x="11946" y="32250"/>
                  </a:moveTo>
                  <a:lnTo>
                    <a:pt x="2371" y="32250"/>
                  </a:lnTo>
                  <a:lnTo>
                    <a:pt x="2371" y="31551"/>
                  </a:lnTo>
                  <a:lnTo>
                    <a:pt x="11946" y="31551"/>
                  </a:lnTo>
                  <a:close/>
                  <a:moveTo>
                    <a:pt x="11946" y="30214"/>
                  </a:moveTo>
                  <a:lnTo>
                    <a:pt x="2371" y="30214"/>
                  </a:lnTo>
                  <a:lnTo>
                    <a:pt x="2371" y="29545"/>
                  </a:lnTo>
                  <a:lnTo>
                    <a:pt x="11946" y="29545"/>
                  </a:lnTo>
                  <a:close/>
                  <a:moveTo>
                    <a:pt x="11946" y="28177"/>
                  </a:moveTo>
                  <a:lnTo>
                    <a:pt x="2371" y="28177"/>
                  </a:lnTo>
                  <a:lnTo>
                    <a:pt x="2371" y="27509"/>
                  </a:lnTo>
                  <a:lnTo>
                    <a:pt x="11946" y="27509"/>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7604432" y="2668108"/>
              <a:ext cx="223529" cy="613633"/>
            </a:xfrm>
            <a:custGeom>
              <a:avLst/>
              <a:gdLst/>
              <a:ahLst/>
              <a:cxnLst/>
              <a:rect l="l" t="t" r="r" b="b"/>
              <a:pathLst>
                <a:path w="13254" h="36385" extrusionOk="0">
                  <a:moveTo>
                    <a:pt x="12159" y="24439"/>
                  </a:moveTo>
                  <a:lnTo>
                    <a:pt x="12159" y="1"/>
                  </a:lnTo>
                  <a:lnTo>
                    <a:pt x="1095" y="10761"/>
                  </a:lnTo>
                  <a:lnTo>
                    <a:pt x="1095" y="24469"/>
                  </a:lnTo>
                  <a:lnTo>
                    <a:pt x="1" y="24469"/>
                  </a:lnTo>
                  <a:lnTo>
                    <a:pt x="1" y="36384"/>
                  </a:lnTo>
                  <a:lnTo>
                    <a:pt x="13253" y="36384"/>
                  </a:lnTo>
                  <a:lnTo>
                    <a:pt x="13253" y="24439"/>
                  </a:lnTo>
                  <a:close/>
                  <a:moveTo>
                    <a:pt x="4226" y="34135"/>
                  </a:moveTo>
                  <a:lnTo>
                    <a:pt x="2767" y="34135"/>
                  </a:lnTo>
                  <a:lnTo>
                    <a:pt x="2767" y="32676"/>
                  </a:lnTo>
                  <a:lnTo>
                    <a:pt x="4226" y="32676"/>
                  </a:lnTo>
                  <a:close/>
                  <a:moveTo>
                    <a:pt x="4226" y="31977"/>
                  </a:moveTo>
                  <a:lnTo>
                    <a:pt x="2767" y="31977"/>
                  </a:lnTo>
                  <a:lnTo>
                    <a:pt x="2767" y="30518"/>
                  </a:lnTo>
                  <a:lnTo>
                    <a:pt x="4226" y="30518"/>
                  </a:lnTo>
                  <a:close/>
                  <a:moveTo>
                    <a:pt x="4226" y="29819"/>
                  </a:moveTo>
                  <a:lnTo>
                    <a:pt x="2767" y="29819"/>
                  </a:lnTo>
                  <a:lnTo>
                    <a:pt x="2767" y="28360"/>
                  </a:lnTo>
                  <a:lnTo>
                    <a:pt x="4226" y="28360"/>
                  </a:lnTo>
                  <a:close/>
                  <a:moveTo>
                    <a:pt x="4226" y="25502"/>
                  </a:moveTo>
                  <a:lnTo>
                    <a:pt x="2767" y="25502"/>
                  </a:lnTo>
                  <a:lnTo>
                    <a:pt x="2767" y="24043"/>
                  </a:lnTo>
                  <a:lnTo>
                    <a:pt x="4226" y="24043"/>
                  </a:lnTo>
                  <a:close/>
                  <a:moveTo>
                    <a:pt x="4226" y="23344"/>
                  </a:moveTo>
                  <a:lnTo>
                    <a:pt x="2767" y="23344"/>
                  </a:lnTo>
                  <a:lnTo>
                    <a:pt x="2767" y="21885"/>
                  </a:lnTo>
                  <a:lnTo>
                    <a:pt x="4226" y="21885"/>
                  </a:lnTo>
                  <a:close/>
                  <a:moveTo>
                    <a:pt x="4226" y="21186"/>
                  </a:moveTo>
                  <a:lnTo>
                    <a:pt x="2767" y="21186"/>
                  </a:lnTo>
                  <a:lnTo>
                    <a:pt x="2767" y="19697"/>
                  </a:lnTo>
                  <a:lnTo>
                    <a:pt x="4226" y="19697"/>
                  </a:lnTo>
                  <a:close/>
                  <a:moveTo>
                    <a:pt x="4226" y="16870"/>
                  </a:moveTo>
                  <a:lnTo>
                    <a:pt x="2767" y="16870"/>
                  </a:lnTo>
                  <a:lnTo>
                    <a:pt x="2767" y="15381"/>
                  </a:lnTo>
                  <a:lnTo>
                    <a:pt x="4226" y="15381"/>
                  </a:lnTo>
                  <a:close/>
                  <a:moveTo>
                    <a:pt x="6323" y="34135"/>
                  </a:moveTo>
                  <a:lnTo>
                    <a:pt x="4834" y="34135"/>
                  </a:lnTo>
                  <a:lnTo>
                    <a:pt x="4834" y="32676"/>
                  </a:lnTo>
                  <a:lnTo>
                    <a:pt x="6323" y="32676"/>
                  </a:lnTo>
                  <a:close/>
                  <a:moveTo>
                    <a:pt x="6323" y="29819"/>
                  </a:moveTo>
                  <a:lnTo>
                    <a:pt x="4834" y="29819"/>
                  </a:lnTo>
                  <a:lnTo>
                    <a:pt x="4834" y="28360"/>
                  </a:lnTo>
                  <a:lnTo>
                    <a:pt x="6323" y="28360"/>
                  </a:lnTo>
                  <a:close/>
                  <a:moveTo>
                    <a:pt x="6323" y="27661"/>
                  </a:moveTo>
                  <a:lnTo>
                    <a:pt x="4834" y="27661"/>
                  </a:lnTo>
                  <a:lnTo>
                    <a:pt x="4834" y="26202"/>
                  </a:lnTo>
                  <a:lnTo>
                    <a:pt x="6323" y="26202"/>
                  </a:lnTo>
                  <a:close/>
                  <a:moveTo>
                    <a:pt x="6323" y="25502"/>
                  </a:moveTo>
                  <a:lnTo>
                    <a:pt x="4834" y="25502"/>
                  </a:lnTo>
                  <a:lnTo>
                    <a:pt x="4834" y="24043"/>
                  </a:lnTo>
                  <a:lnTo>
                    <a:pt x="6323" y="24043"/>
                  </a:lnTo>
                  <a:close/>
                  <a:moveTo>
                    <a:pt x="6323" y="23344"/>
                  </a:moveTo>
                  <a:lnTo>
                    <a:pt x="4834" y="23344"/>
                  </a:lnTo>
                  <a:lnTo>
                    <a:pt x="4834" y="21885"/>
                  </a:lnTo>
                  <a:lnTo>
                    <a:pt x="6323" y="21885"/>
                  </a:lnTo>
                  <a:close/>
                  <a:moveTo>
                    <a:pt x="6323" y="21186"/>
                  </a:moveTo>
                  <a:lnTo>
                    <a:pt x="4834" y="21186"/>
                  </a:lnTo>
                  <a:lnTo>
                    <a:pt x="4834" y="19697"/>
                  </a:lnTo>
                  <a:lnTo>
                    <a:pt x="6323" y="19697"/>
                  </a:lnTo>
                  <a:close/>
                  <a:moveTo>
                    <a:pt x="6323" y="14682"/>
                  </a:moveTo>
                  <a:lnTo>
                    <a:pt x="4834" y="14682"/>
                  </a:lnTo>
                  <a:lnTo>
                    <a:pt x="4834" y="13223"/>
                  </a:lnTo>
                  <a:lnTo>
                    <a:pt x="6323" y="13223"/>
                  </a:lnTo>
                  <a:close/>
                  <a:moveTo>
                    <a:pt x="8390" y="34135"/>
                  </a:moveTo>
                  <a:lnTo>
                    <a:pt x="6931" y="34135"/>
                  </a:lnTo>
                  <a:lnTo>
                    <a:pt x="6931" y="32676"/>
                  </a:lnTo>
                  <a:lnTo>
                    <a:pt x="8390" y="32676"/>
                  </a:lnTo>
                  <a:close/>
                  <a:moveTo>
                    <a:pt x="8390" y="31977"/>
                  </a:moveTo>
                  <a:lnTo>
                    <a:pt x="6931" y="31977"/>
                  </a:lnTo>
                  <a:lnTo>
                    <a:pt x="6931" y="30518"/>
                  </a:lnTo>
                  <a:lnTo>
                    <a:pt x="8390" y="30518"/>
                  </a:lnTo>
                  <a:close/>
                  <a:moveTo>
                    <a:pt x="8390" y="27661"/>
                  </a:moveTo>
                  <a:lnTo>
                    <a:pt x="6931" y="27661"/>
                  </a:lnTo>
                  <a:lnTo>
                    <a:pt x="6931" y="26202"/>
                  </a:lnTo>
                  <a:lnTo>
                    <a:pt x="8390" y="26202"/>
                  </a:lnTo>
                  <a:close/>
                  <a:moveTo>
                    <a:pt x="8390" y="25502"/>
                  </a:moveTo>
                  <a:lnTo>
                    <a:pt x="6931" y="25502"/>
                  </a:lnTo>
                  <a:lnTo>
                    <a:pt x="6931" y="24043"/>
                  </a:lnTo>
                  <a:lnTo>
                    <a:pt x="8390" y="24043"/>
                  </a:lnTo>
                  <a:close/>
                  <a:moveTo>
                    <a:pt x="8390" y="19028"/>
                  </a:moveTo>
                  <a:lnTo>
                    <a:pt x="6931" y="19028"/>
                  </a:lnTo>
                  <a:lnTo>
                    <a:pt x="6931" y="17539"/>
                  </a:lnTo>
                  <a:lnTo>
                    <a:pt x="8390" y="17539"/>
                  </a:lnTo>
                  <a:close/>
                  <a:moveTo>
                    <a:pt x="8390" y="16870"/>
                  </a:moveTo>
                  <a:lnTo>
                    <a:pt x="6931" y="16870"/>
                  </a:lnTo>
                  <a:lnTo>
                    <a:pt x="6931" y="15381"/>
                  </a:lnTo>
                  <a:lnTo>
                    <a:pt x="8390" y="15381"/>
                  </a:lnTo>
                  <a:close/>
                  <a:moveTo>
                    <a:pt x="10487" y="34135"/>
                  </a:moveTo>
                  <a:lnTo>
                    <a:pt x="8998" y="34135"/>
                  </a:lnTo>
                  <a:lnTo>
                    <a:pt x="8998" y="32676"/>
                  </a:lnTo>
                  <a:lnTo>
                    <a:pt x="10487" y="32676"/>
                  </a:lnTo>
                  <a:close/>
                  <a:moveTo>
                    <a:pt x="10487" y="29819"/>
                  </a:moveTo>
                  <a:lnTo>
                    <a:pt x="8998" y="29819"/>
                  </a:lnTo>
                  <a:lnTo>
                    <a:pt x="8998" y="28360"/>
                  </a:lnTo>
                  <a:lnTo>
                    <a:pt x="10487" y="28360"/>
                  </a:lnTo>
                  <a:close/>
                  <a:moveTo>
                    <a:pt x="10487" y="27661"/>
                  </a:moveTo>
                  <a:lnTo>
                    <a:pt x="8998" y="27661"/>
                  </a:lnTo>
                  <a:lnTo>
                    <a:pt x="8998" y="26202"/>
                  </a:lnTo>
                  <a:lnTo>
                    <a:pt x="10487" y="26202"/>
                  </a:lnTo>
                  <a:close/>
                  <a:moveTo>
                    <a:pt x="10487" y="25502"/>
                  </a:moveTo>
                  <a:lnTo>
                    <a:pt x="8998" y="25502"/>
                  </a:lnTo>
                  <a:lnTo>
                    <a:pt x="8998" y="24043"/>
                  </a:lnTo>
                  <a:lnTo>
                    <a:pt x="10487" y="24043"/>
                  </a:lnTo>
                  <a:close/>
                  <a:moveTo>
                    <a:pt x="10487" y="23344"/>
                  </a:moveTo>
                  <a:lnTo>
                    <a:pt x="8998" y="23344"/>
                  </a:lnTo>
                  <a:lnTo>
                    <a:pt x="8998" y="21885"/>
                  </a:lnTo>
                  <a:lnTo>
                    <a:pt x="10487" y="21885"/>
                  </a:lnTo>
                  <a:close/>
                  <a:moveTo>
                    <a:pt x="10487" y="21186"/>
                  </a:moveTo>
                  <a:lnTo>
                    <a:pt x="8998" y="21186"/>
                  </a:lnTo>
                  <a:lnTo>
                    <a:pt x="8998" y="19697"/>
                  </a:lnTo>
                  <a:lnTo>
                    <a:pt x="10487" y="19697"/>
                  </a:lnTo>
                  <a:close/>
                  <a:moveTo>
                    <a:pt x="10487" y="19028"/>
                  </a:moveTo>
                  <a:lnTo>
                    <a:pt x="8998" y="19028"/>
                  </a:lnTo>
                  <a:lnTo>
                    <a:pt x="8998" y="17539"/>
                  </a:lnTo>
                  <a:lnTo>
                    <a:pt x="10487" y="17539"/>
                  </a:lnTo>
                  <a:close/>
                  <a:moveTo>
                    <a:pt x="10487" y="16870"/>
                  </a:moveTo>
                  <a:lnTo>
                    <a:pt x="8998" y="16870"/>
                  </a:lnTo>
                  <a:lnTo>
                    <a:pt x="8998" y="15381"/>
                  </a:lnTo>
                  <a:lnTo>
                    <a:pt x="10487" y="15381"/>
                  </a:lnTo>
                  <a:close/>
                  <a:moveTo>
                    <a:pt x="10487" y="14682"/>
                  </a:moveTo>
                  <a:lnTo>
                    <a:pt x="8998" y="14682"/>
                  </a:lnTo>
                  <a:lnTo>
                    <a:pt x="8998" y="13223"/>
                  </a:lnTo>
                  <a:lnTo>
                    <a:pt x="10487" y="1322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7067720" y="2615304"/>
              <a:ext cx="240950" cy="661310"/>
            </a:xfrm>
            <a:custGeom>
              <a:avLst/>
              <a:gdLst/>
              <a:ahLst/>
              <a:cxnLst/>
              <a:rect l="l" t="t" r="r" b="b"/>
              <a:pathLst>
                <a:path w="14287" h="39212" extrusionOk="0">
                  <a:moveTo>
                    <a:pt x="14286" y="6718"/>
                  </a:moveTo>
                  <a:lnTo>
                    <a:pt x="14286" y="5442"/>
                  </a:lnTo>
                  <a:lnTo>
                    <a:pt x="11794" y="5442"/>
                  </a:lnTo>
                  <a:lnTo>
                    <a:pt x="11794" y="1733"/>
                  </a:lnTo>
                  <a:lnTo>
                    <a:pt x="10213" y="1733"/>
                  </a:lnTo>
                  <a:lnTo>
                    <a:pt x="10213" y="1"/>
                  </a:lnTo>
                  <a:lnTo>
                    <a:pt x="4073" y="1"/>
                  </a:lnTo>
                  <a:lnTo>
                    <a:pt x="4073" y="1733"/>
                  </a:lnTo>
                  <a:lnTo>
                    <a:pt x="2493" y="1733"/>
                  </a:lnTo>
                  <a:lnTo>
                    <a:pt x="2493" y="5442"/>
                  </a:lnTo>
                  <a:lnTo>
                    <a:pt x="0" y="5442"/>
                  </a:lnTo>
                  <a:lnTo>
                    <a:pt x="0" y="6718"/>
                  </a:lnTo>
                  <a:lnTo>
                    <a:pt x="1095" y="6718"/>
                  </a:lnTo>
                  <a:lnTo>
                    <a:pt x="1095" y="17114"/>
                  </a:lnTo>
                  <a:lnTo>
                    <a:pt x="0" y="17114"/>
                  </a:lnTo>
                  <a:lnTo>
                    <a:pt x="0" y="18390"/>
                  </a:lnTo>
                  <a:lnTo>
                    <a:pt x="1095" y="18390"/>
                  </a:lnTo>
                  <a:lnTo>
                    <a:pt x="1095" y="28785"/>
                  </a:lnTo>
                  <a:lnTo>
                    <a:pt x="0" y="28785"/>
                  </a:lnTo>
                  <a:lnTo>
                    <a:pt x="0" y="30092"/>
                  </a:lnTo>
                  <a:lnTo>
                    <a:pt x="1095" y="30092"/>
                  </a:lnTo>
                  <a:lnTo>
                    <a:pt x="1095" y="37934"/>
                  </a:lnTo>
                  <a:lnTo>
                    <a:pt x="0" y="37934"/>
                  </a:lnTo>
                  <a:lnTo>
                    <a:pt x="0" y="39211"/>
                  </a:lnTo>
                  <a:lnTo>
                    <a:pt x="14286" y="39211"/>
                  </a:lnTo>
                  <a:lnTo>
                    <a:pt x="14286" y="37934"/>
                  </a:lnTo>
                  <a:lnTo>
                    <a:pt x="13192" y="37934"/>
                  </a:lnTo>
                  <a:lnTo>
                    <a:pt x="13192" y="30092"/>
                  </a:lnTo>
                  <a:lnTo>
                    <a:pt x="14286" y="30092"/>
                  </a:lnTo>
                  <a:lnTo>
                    <a:pt x="14286" y="28816"/>
                  </a:lnTo>
                  <a:lnTo>
                    <a:pt x="13192" y="28816"/>
                  </a:lnTo>
                  <a:lnTo>
                    <a:pt x="13192" y="18390"/>
                  </a:lnTo>
                  <a:lnTo>
                    <a:pt x="14286" y="18390"/>
                  </a:lnTo>
                  <a:lnTo>
                    <a:pt x="14286" y="17114"/>
                  </a:lnTo>
                  <a:lnTo>
                    <a:pt x="13192" y="17114"/>
                  </a:lnTo>
                  <a:lnTo>
                    <a:pt x="13192" y="6718"/>
                  </a:lnTo>
                  <a:close/>
                  <a:moveTo>
                    <a:pt x="3557" y="37144"/>
                  </a:moveTo>
                  <a:lnTo>
                    <a:pt x="2675" y="37144"/>
                  </a:lnTo>
                  <a:lnTo>
                    <a:pt x="2675" y="7630"/>
                  </a:lnTo>
                  <a:lnTo>
                    <a:pt x="3557" y="7630"/>
                  </a:lnTo>
                  <a:close/>
                  <a:moveTo>
                    <a:pt x="5593" y="37144"/>
                  </a:moveTo>
                  <a:lnTo>
                    <a:pt x="4712" y="37144"/>
                  </a:lnTo>
                  <a:lnTo>
                    <a:pt x="4712" y="7630"/>
                  </a:lnTo>
                  <a:lnTo>
                    <a:pt x="5563" y="7630"/>
                  </a:lnTo>
                  <a:close/>
                  <a:moveTo>
                    <a:pt x="7599" y="37144"/>
                  </a:moveTo>
                  <a:lnTo>
                    <a:pt x="6718" y="37144"/>
                  </a:lnTo>
                  <a:lnTo>
                    <a:pt x="6718" y="7630"/>
                  </a:lnTo>
                  <a:lnTo>
                    <a:pt x="7599" y="7630"/>
                  </a:lnTo>
                  <a:close/>
                  <a:moveTo>
                    <a:pt x="9605" y="37144"/>
                  </a:moveTo>
                  <a:lnTo>
                    <a:pt x="8754" y="37144"/>
                  </a:lnTo>
                  <a:lnTo>
                    <a:pt x="8754" y="7630"/>
                  </a:lnTo>
                  <a:lnTo>
                    <a:pt x="9605" y="7630"/>
                  </a:lnTo>
                  <a:close/>
                  <a:moveTo>
                    <a:pt x="11642" y="37144"/>
                  </a:moveTo>
                  <a:lnTo>
                    <a:pt x="10760" y="37144"/>
                  </a:lnTo>
                  <a:lnTo>
                    <a:pt x="10760" y="7630"/>
                  </a:lnTo>
                  <a:lnTo>
                    <a:pt x="11642" y="7630"/>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7863309" y="2610177"/>
              <a:ext cx="220965" cy="633618"/>
            </a:xfrm>
            <a:custGeom>
              <a:avLst/>
              <a:gdLst/>
              <a:ahLst/>
              <a:cxnLst/>
              <a:rect l="l" t="t" r="r" b="b"/>
              <a:pathLst>
                <a:path w="13102" h="37570" extrusionOk="0">
                  <a:moveTo>
                    <a:pt x="12189" y="21946"/>
                  </a:moveTo>
                  <a:lnTo>
                    <a:pt x="12189" y="9150"/>
                  </a:lnTo>
                  <a:lnTo>
                    <a:pt x="10730" y="9150"/>
                  </a:lnTo>
                  <a:lnTo>
                    <a:pt x="10730" y="1"/>
                  </a:lnTo>
                  <a:lnTo>
                    <a:pt x="2371" y="1"/>
                  </a:lnTo>
                  <a:lnTo>
                    <a:pt x="2371" y="9150"/>
                  </a:lnTo>
                  <a:lnTo>
                    <a:pt x="882" y="9150"/>
                  </a:lnTo>
                  <a:lnTo>
                    <a:pt x="882" y="21946"/>
                  </a:lnTo>
                  <a:lnTo>
                    <a:pt x="1" y="21946"/>
                  </a:lnTo>
                  <a:lnTo>
                    <a:pt x="1" y="37570"/>
                  </a:lnTo>
                  <a:lnTo>
                    <a:pt x="13101" y="37570"/>
                  </a:lnTo>
                  <a:lnTo>
                    <a:pt x="13101" y="21946"/>
                  </a:lnTo>
                  <a:close/>
                  <a:moveTo>
                    <a:pt x="3040" y="36080"/>
                  </a:moveTo>
                  <a:lnTo>
                    <a:pt x="1855" y="36080"/>
                  </a:lnTo>
                  <a:lnTo>
                    <a:pt x="1855" y="23953"/>
                  </a:lnTo>
                  <a:lnTo>
                    <a:pt x="3040" y="23953"/>
                  </a:lnTo>
                  <a:close/>
                  <a:moveTo>
                    <a:pt x="3891" y="20184"/>
                  </a:moveTo>
                  <a:lnTo>
                    <a:pt x="2979" y="20184"/>
                  </a:lnTo>
                  <a:lnTo>
                    <a:pt x="2979" y="10943"/>
                  </a:lnTo>
                  <a:lnTo>
                    <a:pt x="3891" y="10943"/>
                  </a:lnTo>
                  <a:close/>
                  <a:moveTo>
                    <a:pt x="5776" y="36080"/>
                  </a:moveTo>
                  <a:lnTo>
                    <a:pt x="4590" y="36080"/>
                  </a:lnTo>
                  <a:lnTo>
                    <a:pt x="4590" y="23953"/>
                  </a:lnTo>
                  <a:lnTo>
                    <a:pt x="5776" y="23953"/>
                  </a:lnTo>
                  <a:close/>
                  <a:moveTo>
                    <a:pt x="5958" y="20184"/>
                  </a:moveTo>
                  <a:lnTo>
                    <a:pt x="5046" y="20184"/>
                  </a:lnTo>
                  <a:lnTo>
                    <a:pt x="5046" y="10943"/>
                  </a:lnTo>
                  <a:lnTo>
                    <a:pt x="5958" y="10943"/>
                  </a:lnTo>
                  <a:close/>
                  <a:moveTo>
                    <a:pt x="7144" y="10943"/>
                  </a:moveTo>
                  <a:lnTo>
                    <a:pt x="8055" y="10943"/>
                  </a:lnTo>
                  <a:lnTo>
                    <a:pt x="8055" y="20184"/>
                  </a:lnTo>
                  <a:lnTo>
                    <a:pt x="7144" y="20184"/>
                  </a:lnTo>
                  <a:close/>
                  <a:moveTo>
                    <a:pt x="8511" y="36080"/>
                  </a:moveTo>
                  <a:lnTo>
                    <a:pt x="7326" y="36080"/>
                  </a:lnTo>
                  <a:lnTo>
                    <a:pt x="7326" y="23953"/>
                  </a:lnTo>
                  <a:lnTo>
                    <a:pt x="8511" y="23953"/>
                  </a:lnTo>
                  <a:close/>
                  <a:moveTo>
                    <a:pt x="9210" y="10943"/>
                  </a:moveTo>
                  <a:lnTo>
                    <a:pt x="10122" y="10943"/>
                  </a:lnTo>
                  <a:lnTo>
                    <a:pt x="10122" y="20184"/>
                  </a:lnTo>
                  <a:lnTo>
                    <a:pt x="9210" y="20184"/>
                  </a:lnTo>
                  <a:close/>
                  <a:moveTo>
                    <a:pt x="11247" y="36080"/>
                  </a:moveTo>
                  <a:lnTo>
                    <a:pt x="10062" y="36080"/>
                  </a:lnTo>
                  <a:lnTo>
                    <a:pt x="10062" y="23953"/>
                  </a:lnTo>
                  <a:lnTo>
                    <a:pt x="11247" y="2395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6839604" y="2764475"/>
              <a:ext cx="187640" cy="539815"/>
            </a:xfrm>
            <a:custGeom>
              <a:avLst/>
              <a:gdLst/>
              <a:ahLst/>
              <a:cxnLst/>
              <a:rect l="l" t="t" r="r" b="b"/>
              <a:pathLst>
                <a:path w="11126" h="32008" extrusionOk="0">
                  <a:moveTo>
                    <a:pt x="10365" y="18694"/>
                  </a:moveTo>
                  <a:lnTo>
                    <a:pt x="10365" y="7782"/>
                  </a:lnTo>
                  <a:lnTo>
                    <a:pt x="9119" y="7782"/>
                  </a:lnTo>
                  <a:lnTo>
                    <a:pt x="9119" y="1"/>
                  </a:lnTo>
                  <a:lnTo>
                    <a:pt x="2006" y="1"/>
                  </a:lnTo>
                  <a:lnTo>
                    <a:pt x="2006" y="7782"/>
                  </a:lnTo>
                  <a:lnTo>
                    <a:pt x="760" y="7782"/>
                  </a:lnTo>
                  <a:lnTo>
                    <a:pt x="760" y="18694"/>
                  </a:lnTo>
                  <a:lnTo>
                    <a:pt x="0" y="18694"/>
                  </a:lnTo>
                  <a:lnTo>
                    <a:pt x="0" y="32007"/>
                  </a:lnTo>
                  <a:lnTo>
                    <a:pt x="11125" y="32007"/>
                  </a:lnTo>
                  <a:lnTo>
                    <a:pt x="11125" y="18694"/>
                  </a:lnTo>
                  <a:close/>
                  <a:moveTo>
                    <a:pt x="2584" y="30761"/>
                  </a:moveTo>
                  <a:lnTo>
                    <a:pt x="1550" y="30761"/>
                  </a:lnTo>
                  <a:lnTo>
                    <a:pt x="1550" y="20396"/>
                  </a:lnTo>
                  <a:lnTo>
                    <a:pt x="2584" y="20396"/>
                  </a:lnTo>
                  <a:close/>
                  <a:moveTo>
                    <a:pt x="3283" y="17205"/>
                  </a:moveTo>
                  <a:lnTo>
                    <a:pt x="2523" y="17205"/>
                  </a:lnTo>
                  <a:lnTo>
                    <a:pt x="2523" y="9332"/>
                  </a:lnTo>
                  <a:lnTo>
                    <a:pt x="3283" y="9332"/>
                  </a:lnTo>
                  <a:close/>
                  <a:moveTo>
                    <a:pt x="4894" y="30761"/>
                  </a:moveTo>
                  <a:lnTo>
                    <a:pt x="3891" y="30761"/>
                  </a:lnTo>
                  <a:lnTo>
                    <a:pt x="3891" y="20396"/>
                  </a:lnTo>
                  <a:lnTo>
                    <a:pt x="4894" y="20396"/>
                  </a:lnTo>
                  <a:close/>
                  <a:moveTo>
                    <a:pt x="5076" y="17205"/>
                  </a:moveTo>
                  <a:lnTo>
                    <a:pt x="4286" y="17205"/>
                  </a:lnTo>
                  <a:lnTo>
                    <a:pt x="4286" y="9332"/>
                  </a:lnTo>
                  <a:lnTo>
                    <a:pt x="5076" y="9332"/>
                  </a:lnTo>
                  <a:close/>
                  <a:moveTo>
                    <a:pt x="6079" y="9332"/>
                  </a:moveTo>
                  <a:lnTo>
                    <a:pt x="6839" y="9332"/>
                  </a:lnTo>
                  <a:lnTo>
                    <a:pt x="6839" y="17174"/>
                  </a:lnTo>
                  <a:lnTo>
                    <a:pt x="6079" y="17174"/>
                  </a:lnTo>
                  <a:close/>
                  <a:moveTo>
                    <a:pt x="7234" y="30731"/>
                  </a:moveTo>
                  <a:lnTo>
                    <a:pt x="6231" y="30731"/>
                  </a:lnTo>
                  <a:lnTo>
                    <a:pt x="6231" y="20396"/>
                  </a:lnTo>
                  <a:lnTo>
                    <a:pt x="7234" y="20396"/>
                  </a:lnTo>
                  <a:close/>
                  <a:moveTo>
                    <a:pt x="7842" y="9332"/>
                  </a:moveTo>
                  <a:lnTo>
                    <a:pt x="8602" y="9332"/>
                  </a:lnTo>
                  <a:lnTo>
                    <a:pt x="8602" y="17174"/>
                  </a:lnTo>
                  <a:lnTo>
                    <a:pt x="7842" y="17174"/>
                  </a:lnTo>
                  <a:close/>
                  <a:moveTo>
                    <a:pt x="9575" y="30761"/>
                  </a:moveTo>
                  <a:lnTo>
                    <a:pt x="8542" y="30761"/>
                  </a:lnTo>
                  <a:lnTo>
                    <a:pt x="8542" y="20396"/>
                  </a:lnTo>
                  <a:lnTo>
                    <a:pt x="9575" y="20396"/>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23"/>
          <p:cNvSpPr/>
          <p:nvPr/>
        </p:nvSpPr>
        <p:spPr>
          <a:xfrm rot="-378995">
            <a:off x="6205576" y="4022825"/>
            <a:ext cx="5930748" cy="1906511"/>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rot="-9153766" flipH="1">
            <a:off x="6245280" y="4433091"/>
            <a:ext cx="2432850" cy="1222181"/>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flipH="1">
            <a:off x="0" y="0"/>
            <a:ext cx="9144000" cy="5143520"/>
          </a:xfrm>
          <a:custGeom>
            <a:avLst/>
            <a:gdLst/>
            <a:ahLst/>
            <a:cxnLst/>
            <a:rect l="l" t="t" r="r" b="b"/>
            <a:pathLst>
              <a:path w="285750" h="160735" extrusionOk="0">
                <a:moveTo>
                  <a:pt x="0" y="0"/>
                </a:moveTo>
                <a:cubicBezTo>
                  <a:pt x="0" y="3131"/>
                  <a:pt x="24" y="27075"/>
                  <a:pt x="24" y="54150"/>
                </a:cubicBezTo>
                <a:lnTo>
                  <a:pt x="24" y="94178"/>
                </a:lnTo>
                <a:cubicBezTo>
                  <a:pt x="5715" y="94690"/>
                  <a:pt x="11275" y="96202"/>
                  <a:pt x="16443" y="98655"/>
                </a:cubicBezTo>
                <a:cubicBezTo>
                  <a:pt x="22515" y="101560"/>
                  <a:pt x="26420" y="105001"/>
                  <a:pt x="28682" y="107013"/>
                </a:cubicBezTo>
                <a:cubicBezTo>
                  <a:pt x="31933" y="109930"/>
                  <a:pt x="40505" y="121694"/>
                  <a:pt x="40505" y="121694"/>
                </a:cubicBezTo>
                <a:cubicBezTo>
                  <a:pt x="41148" y="122741"/>
                  <a:pt x="41850" y="123825"/>
                  <a:pt x="42612" y="124908"/>
                </a:cubicBezTo>
                <a:cubicBezTo>
                  <a:pt x="44672" y="127825"/>
                  <a:pt x="46958" y="130576"/>
                  <a:pt x="49470" y="133112"/>
                </a:cubicBezTo>
                <a:cubicBezTo>
                  <a:pt x="51304" y="134695"/>
                  <a:pt x="53269" y="136136"/>
                  <a:pt x="55340" y="137398"/>
                </a:cubicBezTo>
                <a:cubicBezTo>
                  <a:pt x="59186" y="139743"/>
                  <a:pt x="61865" y="140112"/>
                  <a:pt x="63746" y="141470"/>
                </a:cubicBezTo>
                <a:cubicBezTo>
                  <a:pt x="66449" y="143422"/>
                  <a:pt x="71426" y="147018"/>
                  <a:pt x="73735" y="153090"/>
                </a:cubicBezTo>
                <a:cubicBezTo>
                  <a:pt x="73735" y="153090"/>
                  <a:pt x="73866" y="153447"/>
                  <a:pt x="76176" y="160734"/>
                </a:cubicBezTo>
                <a:lnTo>
                  <a:pt x="285750" y="160734"/>
                </a:lnTo>
                <a:lnTo>
                  <a:pt x="285750" y="0"/>
                </a:lnTo>
                <a:close/>
              </a:path>
            </a:pathLst>
          </a:custGeom>
          <a:solidFill>
            <a:srgbClr val="FFFFFF"/>
          </a:solidFill>
          <a:ln>
            <a:noFill/>
          </a:ln>
          <a:effectLst>
            <a:outerShdw blurRad="442913" algn="bl" rotWithShape="0">
              <a:schemeClr val="dk1">
                <a:alpha val="2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8396799" y="3215592"/>
            <a:ext cx="977608" cy="411940"/>
          </a:xfrm>
          <a:custGeom>
            <a:avLst/>
            <a:gdLst/>
            <a:ahLst/>
            <a:cxnLst/>
            <a:rect l="l" t="t" r="r" b="b"/>
            <a:pathLst>
              <a:path w="44865" h="18905" extrusionOk="0">
                <a:moveTo>
                  <a:pt x="19378" y="0"/>
                </a:moveTo>
                <a:cubicBezTo>
                  <a:pt x="17350" y="0"/>
                  <a:pt x="15515" y="1302"/>
                  <a:pt x="14864" y="3281"/>
                </a:cubicBezTo>
                <a:lnTo>
                  <a:pt x="14834" y="3281"/>
                </a:lnTo>
                <a:cubicBezTo>
                  <a:pt x="13375" y="3281"/>
                  <a:pt x="12098" y="4284"/>
                  <a:pt x="11794" y="5713"/>
                </a:cubicBezTo>
                <a:cubicBezTo>
                  <a:pt x="11554" y="5675"/>
                  <a:pt x="11314" y="5656"/>
                  <a:pt x="11077" y="5656"/>
                </a:cubicBezTo>
                <a:cubicBezTo>
                  <a:pt x="9210" y="5656"/>
                  <a:pt x="7480" y="6790"/>
                  <a:pt x="6779" y="8570"/>
                </a:cubicBezTo>
                <a:cubicBezTo>
                  <a:pt x="4773" y="9117"/>
                  <a:pt x="3314" y="10849"/>
                  <a:pt x="3071" y="12916"/>
                </a:cubicBezTo>
                <a:cubicBezTo>
                  <a:pt x="1" y="14345"/>
                  <a:pt x="1034" y="18904"/>
                  <a:pt x="4408" y="18904"/>
                </a:cubicBezTo>
                <a:lnTo>
                  <a:pt x="40549" y="18904"/>
                </a:lnTo>
                <a:cubicBezTo>
                  <a:pt x="43649" y="18904"/>
                  <a:pt x="44865" y="14892"/>
                  <a:pt x="42312" y="13159"/>
                </a:cubicBezTo>
                <a:lnTo>
                  <a:pt x="42342" y="13159"/>
                </a:lnTo>
                <a:cubicBezTo>
                  <a:pt x="42160" y="10485"/>
                  <a:pt x="39941" y="8387"/>
                  <a:pt x="37236" y="8387"/>
                </a:cubicBezTo>
                <a:lnTo>
                  <a:pt x="36932" y="8387"/>
                </a:lnTo>
                <a:cubicBezTo>
                  <a:pt x="36445" y="7779"/>
                  <a:pt x="35777" y="7354"/>
                  <a:pt x="35047" y="7111"/>
                </a:cubicBezTo>
                <a:lnTo>
                  <a:pt x="35047" y="6928"/>
                </a:lnTo>
                <a:cubicBezTo>
                  <a:pt x="35047" y="5591"/>
                  <a:pt x="34014" y="4497"/>
                  <a:pt x="32707" y="4406"/>
                </a:cubicBezTo>
                <a:cubicBezTo>
                  <a:pt x="32051" y="2915"/>
                  <a:pt x="30738" y="2233"/>
                  <a:pt x="29427" y="2233"/>
                </a:cubicBezTo>
                <a:cubicBezTo>
                  <a:pt x="27637" y="2233"/>
                  <a:pt x="25851" y="3502"/>
                  <a:pt x="25746" y="5713"/>
                </a:cubicBezTo>
                <a:cubicBezTo>
                  <a:pt x="25412" y="5439"/>
                  <a:pt x="24986" y="5317"/>
                  <a:pt x="24561" y="5317"/>
                </a:cubicBezTo>
                <a:cubicBezTo>
                  <a:pt x="24409" y="5317"/>
                  <a:pt x="24257" y="5348"/>
                  <a:pt x="24105" y="5378"/>
                </a:cubicBezTo>
                <a:cubicBezTo>
                  <a:pt x="24105" y="5165"/>
                  <a:pt x="24135" y="4953"/>
                  <a:pt x="24135" y="4740"/>
                </a:cubicBezTo>
                <a:cubicBezTo>
                  <a:pt x="24135" y="2399"/>
                  <a:pt x="22433" y="424"/>
                  <a:pt x="20123" y="59"/>
                </a:cubicBezTo>
                <a:cubicBezTo>
                  <a:pt x="19873" y="19"/>
                  <a:pt x="19624" y="0"/>
                  <a:pt x="19378"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0" name="Google Shape;440;p23"/>
          <p:cNvSpPr txBox="1">
            <a:spLocks noGrp="1"/>
          </p:cNvSpPr>
          <p:nvPr>
            <p:ph type="title" idx="2"/>
          </p:nvPr>
        </p:nvSpPr>
        <p:spPr>
          <a:xfrm>
            <a:off x="1029921" y="1522171"/>
            <a:ext cx="2211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41" name="Google Shape;441;p23"/>
          <p:cNvSpPr txBox="1">
            <a:spLocks noGrp="1"/>
          </p:cNvSpPr>
          <p:nvPr>
            <p:ph type="subTitle" idx="1"/>
          </p:nvPr>
        </p:nvSpPr>
        <p:spPr>
          <a:xfrm>
            <a:off x="1029921" y="2009593"/>
            <a:ext cx="221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42" name="Google Shape;442;p23"/>
          <p:cNvSpPr txBox="1">
            <a:spLocks noGrp="1"/>
          </p:cNvSpPr>
          <p:nvPr>
            <p:ph type="title" idx="3"/>
          </p:nvPr>
        </p:nvSpPr>
        <p:spPr>
          <a:xfrm>
            <a:off x="3466347" y="1522171"/>
            <a:ext cx="2211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43" name="Google Shape;443;p23"/>
          <p:cNvSpPr txBox="1">
            <a:spLocks noGrp="1"/>
          </p:cNvSpPr>
          <p:nvPr>
            <p:ph type="subTitle" idx="4"/>
          </p:nvPr>
        </p:nvSpPr>
        <p:spPr>
          <a:xfrm>
            <a:off x="3466347" y="2009593"/>
            <a:ext cx="221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44" name="Google Shape;444;p23"/>
          <p:cNvSpPr txBox="1">
            <a:spLocks noGrp="1"/>
          </p:cNvSpPr>
          <p:nvPr>
            <p:ph type="title" idx="5"/>
          </p:nvPr>
        </p:nvSpPr>
        <p:spPr>
          <a:xfrm>
            <a:off x="1029921" y="2879371"/>
            <a:ext cx="2211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45" name="Google Shape;445;p23"/>
          <p:cNvSpPr txBox="1">
            <a:spLocks noGrp="1"/>
          </p:cNvSpPr>
          <p:nvPr>
            <p:ph type="subTitle" idx="6"/>
          </p:nvPr>
        </p:nvSpPr>
        <p:spPr>
          <a:xfrm>
            <a:off x="1029921" y="3366793"/>
            <a:ext cx="221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46" name="Google Shape;446;p23"/>
          <p:cNvSpPr txBox="1">
            <a:spLocks noGrp="1"/>
          </p:cNvSpPr>
          <p:nvPr>
            <p:ph type="title" idx="7"/>
          </p:nvPr>
        </p:nvSpPr>
        <p:spPr>
          <a:xfrm>
            <a:off x="3466347" y="2879371"/>
            <a:ext cx="2211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47" name="Google Shape;447;p23"/>
          <p:cNvSpPr txBox="1">
            <a:spLocks noGrp="1"/>
          </p:cNvSpPr>
          <p:nvPr>
            <p:ph type="subTitle" idx="8"/>
          </p:nvPr>
        </p:nvSpPr>
        <p:spPr>
          <a:xfrm>
            <a:off x="3466347" y="3366793"/>
            <a:ext cx="221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48" name="Google Shape;448;p23"/>
          <p:cNvSpPr txBox="1">
            <a:spLocks noGrp="1"/>
          </p:cNvSpPr>
          <p:nvPr>
            <p:ph type="title" idx="9"/>
          </p:nvPr>
        </p:nvSpPr>
        <p:spPr>
          <a:xfrm>
            <a:off x="5902779" y="1522171"/>
            <a:ext cx="2211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49" name="Google Shape;449;p23"/>
          <p:cNvSpPr txBox="1">
            <a:spLocks noGrp="1"/>
          </p:cNvSpPr>
          <p:nvPr>
            <p:ph type="subTitle" idx="13"/>
          </p:nvPr>
        </p:nvSpPr>
        <p:spPr>
          <a:xfrm>
            <a:off x="5902779" y="2009593"/>
            <a:ext cx="221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50" name="Google Shape;450;p23"/>
          <p:cNvSpPr txBox="1">
            <a:spLocks noGrp="1"/>
          </p:cNvSpPr>
          <p:nvPr>
            <p:ph type="title" idx="14"/>
          </p:nvPr>
        </p:nvSpPr>
        <p:spPr>
          <a:xfrm>
            <a:off x="5902779" y="2879371"/>
            <a:ext cx="2211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51" name="Google Shape;451;p23"/>
          <p:cNvSpPr txBox="1">
            <a:spLocks noGrp="1"/>
          </p:cNvSpPr>
          <p:nvPr>
            <p:ph type="subTitle" idx="15"/>
          </p:nvPr>
        </p:nvSpPr>
        <p:spPr>
          <a:xfrm>
            <a:off x="5902779" y="3366793"/>
            <a:ext cx="221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452"/>
        <p:cNvGrpSpPr/>
        <p:nvPr/>
      </p:nvGrpSpPr>
      <p:grpSpPr>
        <a:xfrm>
          <a:off x="0" y="0"/>
          <a:ext cx="0" cy="0"/>
          <a:chOff x="0" y="0"/>
          <a:chExt cx="0" cy="0"/>
        </a:xfrm>
      </p:grpSpPr>
      <p:sp>
        <p:nvSpPr>
          <p:cNvPr id="453" name="Google Shape;453;p24"/>
          <p:cNvSpPr/>
          <p:nvPr/>
        </p:nvSpPr>
        <p:spPr>
          <a:xfrm>
            <a:off x="2465077" y="1960926"/>
            <a:ext cx="1453640" cy="2246313"/>
          </a:xfrm>
          <a:custGeom>
            <a:avLst/>
            <a:gdLst/>
            <a:ahLst/>
            <a:cxnLst/>
            <a:rect l="l" t="t" r="r" b="b"/>
            <a:pathLst>
              <a:path w="69411" h="107261" extrusionOk="0">
                <a:moveTo>
                  <a:pt x="68215" y="17998"/>
                </a:moveTo>
                <a:cubicBezTo>
                  <a:pt x="68215" y="15418"/>
                  <a:pt x="66484" y="13121"/>
                  <a:pt x="63998" y="12429"/>
                </a:cubicBezTo>
                <a:cubicBezTo>
                  <a:pt x="66264" y="7143"/>
                  <a:pt x="60286" y="2108"/>
                  <a:pt x="55472" y="5286"/>
                </a:cubicBezTo>
                <a:cubicBezTo>
                  <a:pt x="53961" y="976"/>
                  <a:pt x="48329" y="0"/>
                  <a:pt x="45498" y="3587"/>
                </a:cubicBezTo>
                <a:cubicBezTo>
                  <a:pt x="43201" y="692"/>
                  <a:pt x="38827" y="661"/>
                  <a:pt x="36467" y="3493"/>
                </a:cubicBezTo>
                <a:cubicBezTo>
                  <a:pt x="34485" y="1101"/>
                  <a:pt x="30961" y="692"/>
                  <a:pt x="28476" y="2580"/>
                </a:cubicBezTo>
                <a:cubicBezTo>
                  <a:pt x="25644" y="409"/>
                  <a:pt x="21522" y="1290"/>
                  <a:pt x="19823" y="4468"/>
                </a:cubicBezTo>
                <a:cubicBezTo>
                  <a:pt x="16645" y="1982"/>
                  <a:pt x="11926" y="3430"/>
                  <a:pt x="10730" y="7331"/>
                </a:cubicBezTo>
                <a:cubicBezTo>
                  <a:pt x="9503" y="7552"/>
                  <a:pt x="8402" y="8181"/>
                  <a:pt x="7584" y="9125"/>
                </a:cubicBezTo>
                <a:cubicBezTo>
                  <a:pt x="1983" y="12019"/>
                  <a:pt x="441" y="19319"/>
                  <a:pt x="4406" y="24228"/>
                </a:cubicBezTo>
                <a:cubicBezTo>
                  <a:pt x="1071" y="26650"/>
                  <a:pt x="1" y="31150"/>
                  <a:pt x="1920" y="34799"/>
                </a:cubicBezTo>
                <a:cubicBezTo>
                  <a:pt x="3839" y="38449"/>
                  <a:pt x="8118" y="40148"/>
                  <a:pt x="12020" y="38795"/>
                </a:cubicBezTo>
                <a:cubicBezTo>
                  <a:pt x="12555" y="44648"/>
                  <a:pt x="19099" y="47825"/>
                  <a:pt x="24039" y="44648"/>
                </a:cubicBezTo>
                <a:cubicBezTo>
                  <a:pt x="26179" y="49525"/>
                  <a:pt x="33258" y="49178"/>
                  <a:pt x="34863" y="44081"/>
                </a:cubicBezTo>
                <a:cubicBezTo>
                  <a:pt x="37002" y="46473"/>
                  <a:pt x="40684" y="46661"/>
                  <a:pt x="43075" y="44490"/>
                </a:cubicBezTo>
                <a:cubicBezTo>
                  <a:pt x="46630" y="47888"/>
                  <a:pt x="49305" y="52325"/>
                  <a:pt x="51098" y="56950"/>
                </a:cubicBezTo>
                <a:cubicBezTo>
                  <a:pt x="52199" y="59782"/>
                  <a:pt x="53080" y="62708"/>
                  <a:pt x="53773" y="65666"/>
                </a:cubicBezTo>
                <a:cubicBezTo>
                  <a:pt x="53112" y="65099"/>
                  <a:pt x="52388" y="64627"/>
                  <a:pt x="51570" y="64281"/>
                </a:cubicBezTo>
                <a:cubicBezTo>
                  <a:pt x="49619" y="63463"/>
                  <a:pt x="47480" y="63243"/>
                  <a:pt x="45403" y="62928"/>
                </a:cubicBezTo>
                <a:cubicBezTo>
                  <a:pt x="43327" y="62614"/>
                  <a:pt x="41187" y="62142"/>
                  <a:pt x="39457" y="60946"/>
                </a:cubicBezTo>
                <a:cubicBezTo>
                  <a:pt x="39519" y="62267"/>
                  <a:pt x="40715" y="63306"/>
                  <a:pt x="41942" y="63778"/>
                </a:cubicBezTo>
                <a:cubicBezTo>
                  <a:pt x="43169" y="64281"/>
                  <a:pt x="44491" y="64501"/>
                  <a:pt x="45749" y="64910"/>
                </a:cubicBezTo>
                <a:cubicBezTo>
                  <a:pt x="54559" y="67742"/>
                  <a:pt x="56321" y="77087"/>
                  <a:pt x="57265" y="80454"/>
                </a:cubicBezTo>
                <a:cubicBezTo>
                  <a:pt x="58461" y="84890"/>
                  <a:pt x="60034" y="89201"/>
                  <a:pt x="61009" y="93668"/>
                </a:cubicBezTo>
                <a:cubicBezTo>
                  <a:pt x="61985" y="98136"/>
                  <a:pt x="62362" y="102824"/>
                  <a:pt x="61198" y="107261"/>
                </a:cubicBezTo>
                <a:cubicBezTo>
                  <a:pt x="63212" y="106946"/>
                  <a:pt x="64722" y="105153"/>
                  <a:pt x="65288" y="103202"/>
                </a:cubicBezTo>
                <a:cubicBezTo>
                  <a:pt x="65855" y="101251"/>
                  <a:pt x="65666" y="99175"/>
                  <a:pt x="65477" y="97161"/>
                </a:cubicBezTo>
                <a:cubicBezTo>
                  <a:pt x="64659" y="88477"/>
                  <a:pt x="69410" y="76521"/>
                  <a:pt x="63243" y="70322"/>
                </a:cubicBezTo>
                <a:cubicBezTo>
                  <a:pt x="58807" y="65886"/>
                  <a:pt x="56478" y="54213"/>
                  <a:pt x="56007" y="51066"/>
                </a:cubicBezTo>
                <a:cubicBezTo>
                  <a:pt x="55629" y="48392"/>
                  <a:pt x="56416" y="45686"/>
                  <a:pt x="56604" y="42949"/>
                </a:cubicBezTo>
                <a:cubicBezTo>
                  <a:pt x="56699" y="41470"/>
                  <a:pt x="56604" y="39991"/>
                  <a:pt x="56321" y="38544"/>
                </a:cubicBezTo>
                <a:cubicBezTo>
                  <a:pt x="58115" y="36845"/>
                  <a:pt x="59247" y="34579"/>
                  <a:pt x="59436" y="32125"/>
                </a:cubicBezTo>
                <a:cubicBezTo>
                  <a:pt x="64691" y="33289"/>
                  <a:pt x="68529" y="27342"/>
                  <a:pt x="65351" y="23032"/>
                </a:cubicBezTo>
                <a:cubicBezTo>
                  <a:pt x="67113" y="21994"/>
                  <a:pt x="68215" y="20074"/>
                  <a:pt x="68215" y="17998"/>
                </a:cubicBezTo>
                <a:close/>
                <a:moveTo>
                  <a:pt x="52797" y="49084"/>
                </a:moveTo>
                <a:cubicBezTo>
                  <a:pt x="52671" y="50531"/>
                  <a:pt x="52671" y="51979"/>
                  <a:pt x="52734" y="53426"/>
                </a:cubicBezTo>
                <a:cubicBezTo>
                  <a:pt x="51161" y="50563"/>
                  <a:pt x="49399" y="47825"/>
                  <a:pt x="47165" y="45466"/>
                </a:cubicBezTo>
                <a:cubicBezTo>
                  <a:pt x="46284" y="44522"/>
                  <a:pt x="45340" y="43672"/>
                  <a:pt x="44302" y="42917"/>
                </a:cubicBezTo>
                <a:cubicBezTo>
                  <a:pt x="44774" y="42068"/>
                  <a:pt x="44994" y="41124"/>
                  <a:pt x="44994" y="40180"/>
                </a:cubicBezTo>
                <a:lnTo>
                  <a:pt x="44994" y="40117"/>
                </a:lnTo>
                <a:cubicBezTo>
                  <a:pt x="47606" y="41438"/>
                  <a:pt x="50689" y="41564"/>
                  <a:pt x="53395" y="40431"/>
                </a:cubicBezTo>
                <a:cubicBezTo>
                  <a:pt x="53332" y="43326"/>
                  <a:pt x="52955" y="46221"/>
                  <a:pt x="52797" y="49084"/>
                </a:cubicBezTo>
                <a:close/>
              </a:path>
            </a:pathLst>
          </a:custGeom>
          <a:gradFill>
            <a:gsLst>
              <a:gs pos="0">
                <a:schemeClr val="accent4"/>
              </a:gs>
              <a:gs pos="100000">
                <a:schemeClr val="lt2"/>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4"/>
          <p:cNvSpPr/>
          <p:nvPr/>
        </p:nvSpPr>
        <p:spPr>
          <a:xfrm rot="-1208777">
            <a:off x="128366" y="2249684"/>
            <a:ext cx="1466616" cy="2769078"/>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4"/>
          <p:cNvSpPr/>
          <p:nvPr/>
        </p:nvSpPr>
        <p:spPr>
          <a:xfrm>
            <a:off x="1475626" y="2889475"/>
            <a:ext cx="1054748" cy="2140991"/>
          </a:xfrm>
          <a:custGeom>
            <a:avLst/>
            <a:gdLst/>
            <a:ahLst/>
            <a:cxnLst/>
            <a:rect l="l" t="t" r="r" b="b"/>
            <a:pathLst>
              <a:path w="31748" h="64444" extrusionOk="0">
                <a:moveTo>
                  <a:pt x="31501" y="0"/>
                </a:moveTo>
                <a:cubicBezTo>
                  <a:pt x="31434" y="0"/>
                  <a:pt x="31364" y="31"/>
                  <a:pt x="31307" y="100"/>
                </a:cubicBezTo>
                <a:lnTo>
                  <a:pt x="19760" y="12906"/>
                </a:lnTo>
                <a:cubicBezTo>
                  <a:pt x="19445" y="12623"/>
                  <a:pt x="19068" y="12497"/>
                  <a:pt x="18659" y="12497"/>
                </a:cubicBezTo>
                <a:lnTo>
                  <a:pt x="18627" y="12497"/>
                </a:lnTo>
                <a:cubicBezTo>
                  <a:pt x="18376" y="12497"/>
                  <a:pt x="18092" y="12591"/>
                  <a:pt x="17872" y="12717"/>
                </a:cubicBezTo>
                <a:lnTo>
                  <a:pt x="17243" y="12906"/>
                </a:lnTo>
                <a:lnTo>
                  <a:pt x="14317" y="11395"/>
                </a:lnTo>
                <a:cubicBezTo>
                  <a:pt x="13624" y="11049"/>
                  <a:pt x="12838" y="10829"/>
                  <a:pt x="12051" y="10735"/>
                </a:cubicBezTo>
                <a:lnTo>
                  <a:pt x="347" y="9665"/>
                </a:lnTo>
                <a:cubicBezTo>
                  <a:pt x="328" y="9656"/>
                  <a:pt x="310" y="9652"/>
                  <a:pt x="291" y="9652"/>
                </a:cubicBezTo>
                <a:cubicBezTo>
                  <a:pt x="247" y="9652"/>
                  <a:pt x="202" y="9674"/>
                  <a:pt x="158" y="9696"/>
                </a:cubicBezTo>
                <a:cubicBezTo>
                  <a:pt x="1" y="9822"/>
                  <a:pt x="64" y="10105"/>
                  <a:pt x="252" y="10168"/>
                </a:cubicBezTo>
                <a:lnTo>
                  <a:pt x="15512" y="13409"/>
                </a:lnTo>
                <a:cubicBezTo>
                  <a:pt x="14757" y="13787"/>
                  <a:pt x="14285" y="14542"/>
                  <a:pt x="14222" y="15391"/>
                </a:cubicBezTo>
                <a:cubicBezTo>
                  <a:pt x="14171" y="16089"/>
                  <a:pt x="14755" y="16638"/>
                  <a:pt x="15419" y="16638"/>
                </a:cubicBezTo>
                <a:cubicBezTo>
                  <a:pt x="15564" y="16638"/>
                  <a:pt x="15712" y="16612"/>
                  <a:pt x="15858" y="16556"/>
                </a:cubicBezTo>
                <a:lnTo>
                  <a:pt x="16582" y="16335"/>
                </a:lnTo>
                <a:lnTo>
                  <a:pt x="15733" y="64444"/>
                </a:lnTo>
                <a:lnTo>
                  <a:pt x="18690" y="64444"/>
                </a:lnTo>
                <a:lnTo>
                  <a:pt x="17809" y="15989"/>
                </a:lnTo>
                <a:lnTo>
                  <a:pt x="18376" y="15832"/>
                </a:lnTo>
                <a:lnTo>
                  <a:pt x="18533" y="19199"/>
                </a:lnTo>
                <a:cubicBezTo>
                  <a:pt x="18564" y="19985"/>
                  <a:pt x="18753" y="20772"/>
                  <a:pt x="19099" y="21495"/>
                </a:cubicBezTo>
                <a:lnTo>
                  <a:pt x="24008" y="32193"/>
                </a:lnTo>
                <a:cubicBezTo>
                  <a:pt x="24039" y="32256"/>
                  <a:pt x="24071" y="32288"/>
                  <a:pt x="24133" y="32319"/>
                </a:cubicBezTo>
                <a:cubicBezTo>
                  <a:pt x="24168" y="32336"/>
                  <a:pt x="24203" y="32344"/>
                  <a:pt x="24237" y="32344"/>
                </a:cubicBezTo>
                <a:cubicBezTo>
                  <a:pt x="24393" y="32344"/>
                  <a:pt x="24531" y="32185"/>
                  <a:pt x="24480" y="32004"/>
                </a:cubicBezTo>
                <a:lnTo>
                  <a:pt x="19162" y="15612"/>
                </a:lnTo>
                <a:cubicBezTo>
                  <a:pt x="20012" y="15360"/>
                  <a:pt x="20484" y="14447"/>
                  <a:pt x="20200" y="13598"/>
                </a:cubicBezTo>
                <a:lnTo>
                  <a:pt x="23190" y="11679"/>
                </a:lnTo>
                <a:cubicBezTo>
                  <a:pt x="23850" y="11238"/>
                  <a:pt x="24417" y="10672"/>
                  <a:pt x="24889" y="10043"/>
                </a:cubicBezTo>
                <a:lnTo>
                  <a:pt x="31685" y="415"/>
                </a:lnTo>
                <a:cubicBezTo>
                  <a:pt x="31716" y="352"/>
                  <a:pt x="31748" y="289"/>
                  <a:pt x="31748" y="257"/>
                </a:cubicBezTo>
                <a:cubicBezTo>
                  <a:pt x="31728" y="97"/>
                  <a:pt x="31618" y="0"/>
                  <a:pt x="31501"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4"/>
          <p:cNvSpPr/>
          <p:nvPr/>
        </p:nvSpPr>
        <p:spPr>
          <a:xfrm>
            <a:off x="2111905" y="1073797"/>
            <a:ext cx="1333961" cy="569982"/>
          </a:xfrm>
          <a:custGeom>
            <a:avLst/>
            <a:gdLst/>
            <a:ahLst/>
            <a:cxnLst/>
            <a:rect l="l" t="t" r="r" b="b"/>
            <a:pathLst>
              <a:path w="40549" h="17326" extrusionOk="0">
                <a:moveTo>
                  <a:pt x="38238" y="12128"/>
                </a:moveTo>
                <a:cubicBezTo>
                  <a:pt x="38086" y="9696"/>
                  <a:pt x="36049" y="7781"/>
                  <a:pt x="33618" y="7781"/>
                </a:cubicBezTo>
                <a:lnTo>
                  <a:pt x="33344" y="7781"/>
                </a:lnTo>
                <a:cubicBezTo>
                  <a:pt x="32888" y="7265"/>
                  <a:pt x="32311" y="6870"/>
                  <a:pt x="31642" y="6657"/>
                </a:cubicBezTo>
                <a:lnTo>
                  <a:pt x="31642" y="6505"/>
                </a:lnTo>
                <a:cubicBezTo>
                  <a:pt x="31642" y="5289"/>
                  <a:pt x="30730" y="4286"/>
                  <a:pt x="29514" y="4195"/>
                </a:cubicBezTo>
                <a:cubicBezTo>
                  <a:pt x="28116" y="1003"/>
                  <a:pt x="23374" y="1915"/>
                  <a:pt x="23253" y="5380"/>
                </a:cubicBezTo>
                <a:cubicBezTo>
                  <a:pt x="22949" y="5167"/>
                  <a:pt x="22554" y="5046"/>
                  <a:pt x="22159" y="5046"/>
                </a:cubicBezTo>
                <a:cubicBezTo>
                  <a:pt x="22037" y="5046"/>
                  <a:pt x="21885" y="5046"/>
                  <a:pt x="21733" y="5076"/>
                </a:cubicBezTo>
                <a:cubicBezTo>
                  <a:pt x="21763" y="4894"/>
                  <a:pt x="21763" y="4711"/>
                  <a:pt x="21794" y="4499"/>
                </a:cubicBezTo>
                <a:cubicBezTo>
                  <a:pt x="21763" y="2401"/>
                  <a:pt x="20213" y="638"/>
                  <a:pt x="18146" y="304"/>
                </a:cubicBezTo>
                <a:cubicBezTo>
                  <a:pt x="16080" y="0"/>
                  <a:pt x="14073" y="1216"/>
                  <a:pt x="13435" y="3192"/>
                </a:cubicBezTo>
                <a:lnTo>
                  <a:pt x="13374" y="3192"/>
                </a:lnTo>
                <a:cubicBezTo>
                  <a:pt x="12067" y="3192"/>
                  <a:pt x="10912" y="4104"/>
                  <a:pt x="10639" y="5380"/>
                </a:cubicBezTo>
                <a:cubicBezTo>
                  <a:pt x="10426" y="5350"/>
                  <a:pt x="10213" y="5350"/>
                  <a:pt x="10031" y="5350"/>
                </a:cubicBezTo>
                <a:cubicBezTo>
                  <a:pt x="8298" y="5350"/>
                  <a:pt x="6778" y="6383"/>
                  <a:pt x="6110" y="7964"/>
                </a:cubicBezTo>
                <a:cubicBezTo>
                  <a:pt x="4316" y="8481"/>
                  <a:pt x="2979" y="10031"/>
                  <a:pt x="2766" y="11885"/>
                </a:cubicBezTo>
                <a:cubicBezTo>
                  <a:pt x="0" y="13192"/>
                  <a:pt x="912" y="17326"/>
                  <a:pt x="3982" y="17326"/>
                </a:cubicBezTo>
                <a:lnTo>
                  <a:pt x="36657" y="17326"/>
                </a:lnTo>
                <a:cubicBezTo>
                  <a:pt x="39454" y="17326"/>
                  <a:pt x="40548" y="13709"/>
                  <a:pt x="38238" y="12128"/>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4"/>
          <p:cNvSpPr/>
          <p:nvPr/>
        </p:nvSpPr>
        <p:spPr>
          <a:xfrm>
            <a:off x="1167295" y="114275"/>
            <a:ext cx="1913693" cy="855011"/>
          </a:xfrm>
          <a:custGeom>
            <a:avLst/>
            <a:gdLst/>
            <a:ahLst/>
            <a:cxnLst/>
            <a:rect l="l" t="t" r="r" b="b"/>
            <a:pathLst>
              <a:path w="52251" h="23345" extrusionOk="0">
                <a:moveTo>
                  <a:pt x="52251" y="18694"/>
                </a:moveTo>
                <a:cubicBezTo>
                  <a:pt x="52251" y="15837"/>
                  <a:pt x="49363" y="13892"/>
                  <a:pt x="46719" y="14956"/>
                </a:cubicBezTo>
                <a:cubicBezTo>
                  <a:pt x="46445" y="14712"/>
                  <a:pt x="46141" y="14500"/>
                  <a:pt x="45807" y="14348"/>
                </a:cubicBezTo>
                <a:cubicBezTo>
                  <a:pt x="46749" y="12433"/>
                  <a:pt x="45716" y="10123"/>
                  <a:pt x="43649" y="9606"/>
                </a:cubicBezTo>
                <a:cubicBezTo>
                  <a:pt x="42463" y="5776"/>
                  <a:pt x="38907" y="3192"/>
                  <a:pt x="34925" y="3192"/>
                </a:cubicBezTo>
                <a:cubicBezTo>
                  <a:pt x="34044" y="3192"/>
                  <a:pt x="33193" y="3314"/>
                  <a:pt x="32372" y="3557"/>
                </a:cubicBezTo>
                <a:cubicBezTo>
                  <a:pt x="31612" y="1"/>
                  <a:pt x="26414" y="457"/>
                  <a:pt x="26262" y="4074"/>
                </a:cubicBezTo>
                <a:cubicBezTo>
                  <a:pt x="22311" y="2463"/>
                  <a:pt x="17964" y="5259"/>
                  <a:pt x="17782" y="9545"/>
                </a:cubicBezTo>
                <a:cubicBezTo>
                  <a:pt x="16475" y="10031"/>
                  <a:pt x="15350" y="10943"/>
                  <a:pt x="14621" y="12159"/>
                </a:cubicBezTo>
                <a:cubicBezTo>
                  <a:pt x="14165" y="12007"/>
                  <a:pt x="13648" y="11946"/>
                  <a:pt x="13162" y="11946"/>
                </a:cubicBezTo>
                <a:cubicBezTo>
                  <a:pt x="12159" y="11946"/>
                  <a:pt x="11186" y="12220"/>
                  <a:pt x="10335" y="12767"/>
                </a:cubicBezTo>
                <a:cubicBezTo>
                  <a:pt x="7204" y="10031"/>
                  <a:pt x="2280" y="11490"/>
                  <a:pt x="1125" y="15503"/>
                </a:cubicBezTo>
                <a:cubicBezTo>
                  <a:pt x="0" y="19515"/>
                  <a:pt x="3435" y="23345"/>
                  <a:pt x="7539" y="22646"/>
                </a:cubicBezTo>
                <a:cubicBezTo>
                  <a:pt x="7721" y="22706"/>
                  <a:pt x="7903" y="22737"/>
                  <a:pt x="8086" y="22737"/>
                </a:cubicBezTo>
                <a:lnTo>
                  <a:pt x="48573" y="22737"/>
                </a:lnTo>
                <a:cubicBezTo>
                  <a:pt x="48816" y="22737"/>
                  <a:pt x="49059" y="22676"/>
                  <a:pt x="49272" y="22585"/>
                </a:cubicBezTo>
                <a:cubicBezTo>
                  <a:pt x="51035" y="22099"/>
                  <a:pt x="52251" y="20518"/>
                  <a:pt x="52251" y="18694"/>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4"/>
          <p:cNvSpPr/>
          <p:nvPr/>
        </p:nvSpPr>
        <p:spPr>
          <a:xfrm>
            <a:off x="-686673" y="4069388"/>
            <a:ext cx="3776696" cy="1213883"/>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rot="-378995">
            <a:off x="-512174" y="3794225"/>
            <a:ext cx="5930748" cy="1906511"/>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rot="-9153766" flipH="1">
            <a:off x="-472470" y="4433091"/>
            <a:ext cx="2432850" cy="1222181"/>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2883196" y="0"/>
            <a:ext cx="6260795" cy="5143520"/>
          </a:xfrm>
          <a:custGeom>
            <a:avLst/>
            <a:gdLst/>
            <a:ahLst/>
            <a:cxnLst/>
            <a:rect l="l" t="t" r="r" b="b"/>
            <a:pathLst>
              <a:path w="220742" h="160735" extrusionOk="0">
                <a:moveTo>
                  <a:pt x="37267" y="0"/>
                </a:moveTo>
                <a:cubicBezTo>
                  <a:pt x="11454" y="13954"/>
                  <a:pt x="5334" y="27301"/>
                  <a:pt x="4036" y="36278"/>
                </a:cubicBezTo>
                <a:cubicBezTo>
                  <a:pt x="0" y="64258"/>
                  <a:pt x="38041" y="83201"/>
                  <a:pt x="30540" y="110073"/>
                </a:cubicBezTo>
                <a:cubicBezTo>
                  <a:pt x="26527" y="124503"/>
                  <a:pt x="12466" y="130159"/>
                  <a:pt x="14633" y="143506"/>
                </a:cubicBezTo>
                <a:cubicBezTo>
                  <a:pt x="15966" y="151685"/>
                  <a:pt x="22491" y="157400"/>
                  <a:pt x="27277" y="160734"/>
                </a:cubicBezTo>
                <a:lnTo>
                  <a:pt x="220742" y="160734"/>
                </a:lnTo>
                <a:lnTo>
                  <a:pt x="220742" y="0"/>
                </a:lnTo>
                <a:close/>
              </a:path>
            </a:pathLst>
          </a:custGeom>
          <a:solidFill>
            <a:srgbClr val="FFFFFF"/>
          </a:solidFill>
          <a:ln>
            <a:noFill/>
          </a:ln>
          <a:effectLst>
            <a:outerShdw blurRad="500063"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24"/>
          <p:cNvGrpSpPr/>
          <p:nvPr/>
        </p:nvGrpSpPr>
        <p:grpSpPr>
          <a:xfrm>
            <a:off x="89127" y="344633"/>
            <a:ext cx="1018556" cy="1072624"/>
            <a:chOff x="6122655" y="1245870"/>
            <a:chExt cx="559800" cy="589516"/>
          </a:xfrm>
        </p:grpSpPr>
        <p:sp>
          <p:nvSpPr>
            <p:cNvPr id="463" name="Google Shape;463;p24"/>
            <p:cNvSpPr/>
            <p:nvPr/>
          </p:nvSpPr>
          <p:spPr>
            <a:xfrm>
              <a:off x="6122655" y="1245870"/>
              <a:ext cx="559800" cy="589516"/>
            </a:xfrm>
            <a:custGeom>
              <a:avLst/>
              <a:gdLst/>
              <a:ahLst/>
              <a:cxnLst/>
              <a:rect l="l" t="t" r="r" b="b"/>
              <a:pathLst>
                <a:path w="33193" h="34955" extrusionOk="0">
                  <a:moveTo>
                    <a:pt x="16597" y="0"/>
                  </a:moveTo>
                  <a:cubicBezTo>
                    <a:pt x="18846" y="7173"/>
                    <a:pt x="21490" y="7265"/>
                    <a:pt x="26840" y="3344"/>
                  </a:cubicBezTo>
                  <a:cubicBezTo>
                    <a:pt x="24439" y="10486"/>
                    <a:pt x="26567" y="12067"/>
                    <a:pt x="33193" y="12067"/>
                  </a:cubicBezTo>
                  <a:cubicBezTo>
                    <a:pt x="27083" y="16444"/>
                    <a:pt x="27813" y="18967"/>
                    <a:pt x="33193" y="22888"/>
                  </a:cubicBezTo>
                  <a:cubicBezTo>
                    <a:pt x="25655" y="22797"/>
                    <a:pt x="24804" y="25289"/>
                    <a:pt x="26840" y="31611"/>
                  </a:cubicBezTo>
                  <a:cubicBezTo>
                    <a:pt x="20822" y="27113"/>
                    <a:pt x="18633" y="28602"/>
                    <a:pt x="16597" y="34955"/>
                  </a:cubicBezTo>
                  <a:cubicBezTo>
                    <a:pt x="14347" y="27782"/>
                    <a:pt x="11703" y="27690"/>
                    <a:pt x="6323" y="31611"/>
                  </a:cubicBezTo>
                  <a:cubicBezTo>
                    <a:pt x="8724" y="24468"/>
                    <a:pt x="6627" y="22888"/>
                    <a:pt x="1" y="22888"/>
                  </a:cubicBezTo>
                  <a:cubicBezTo>
                    <a:pt x="6110" y="18511"/>
                    <a:pt x="5381" y="15988"/>
                    <a:pt x="1" y="12067"/>
                  </a:cubicBezTo>
                  <a:cubicBezTo>
                    <a:pt x="7508" y="12158"/>
                    <a:pt x="8390" y="9666"/>
                    <a:pt x="6323" y="3344"/>
                  </a:cubicBezTo>
                  <a:cubicBezTo>
                    <a:pt x="12372" y="7842"/>
                    <a:pt x="14530" y="6353"/>
                    <a:pt x="16597" y="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a:off x="6233897" y="1371970"/>
              <a:ext cx="337317" cy="337317"/>
            </a:xfrm>
            <a:custGeom>
              <a:avLst/>
              <a:gdLst/>
              <a:ahLst/>
              <a:cxnLst/>
              <a:rect l="l" t="t" r="r" b="b"/>
              <a:pathLst>
                <a:path w="20001" h="20001" extrusionOk="0">
                  <a:moveTo>
                    <a:pt x="20001" y="10000"/>
                  </a:moveTo>
                  <a:cubicBezTo>
                    <a:pt x="20001" y="15532"/>
                    <a:pt x="15533" y="20001"/>
                    <a:pt x="10001" y="20001"/>
                  </a:cubicBezTo>
                  <a:cubicBezTo>
                    <a:pt x="4469" y="20001"/>
                    <a:pt x="1" y="15532"/>
                    <a:pt x="1" y="10000"/>
                  </a:cubicBezTo>
                  <a:cubicBezTo>
                    <a:pt x="1" y="4468"/>
                    <a:pt x="4469" y="0"/>
                    <a:pt x="10001" y="0"/>
                  </a:cubicBezTo>
                  <a:cubicBezTo>
                    <a:pt x="15533" y="0"/>
                    <a:pt x="20001" y="4468"/>
                    <a:pt x="20001" y="1000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6291305" y="1429378"/>
              <a:ext cx="222500" cy="222500"/>
            </a:xfrm>
            <a:custGeom>
              <a:avLst/>
              <a:gdLst/>
              <a:ahLst/>
              <a:cxnLst/>
              <a:rect l="l" t="t" r="r" b="b"/>
              <a:pathLst>
                <a:path w="13193" h="13193" extrusionOk="0">
                  <a:moveTo>
                    <a:pt x="13193" y="6596"/>
                  </a:moveTo>
                  <a:cubicBezTo>
                    <a:pt x="13193" y="10244"/>
                    <a:pt x="10244" y="13192"/>
                    <a:pt x="6597" y="13192"/>
                  </a:cubicBezTo>
                  <a:cubicBezTo>
                    <a:pt x="2949" y="13192"/>
                    <a:pt x="1" y="10244"/>
                    <a:pt x="1" y="6596"/>
                  </a:cubicBezTo>
                  <a:cubicBezTo>
                    <a:pt x="1" y="2949"/>
                    <a:pt x="2949" y="1"/>
                    <a:pt x="6597" y="1"/>
                  </a:cubicBezTo>
                  <a:cubicBezTo>
                    <a:pt x="10244" y="1"/>
                    <a:pt x="13193" y="2949"/>
                    <a:pt x="13193" y="6596"/>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4"/>
          <p:cNvSpPr/>
          <p:nvPr/>
        </p:nvSpPr>
        <p:spPr>
          <a:xfrm>
            <a:off x="89122" y="1073799"/>
            <a:ext cx="1994166" cy="855020"/>
          </a:xfrm>
          <a:custGeom>
            <a:avLst/>
            <a:gdLst/>
            <a:ahLst/>
            <a:cxnLst/>
            <a:rect l="l" t="t" r="r" b="b"/>
            <a:pathLst>
              <a:path w="49060" h="21035" extrusionOk="0">
                <a:moveTo>
                  <a:pt x="46202" y="14712"/>
                </a:moveTo>
                <a:cubicBezTo>
                  <a:pt x="46020" y="11764"/>
                  <a:pt x="43558" y="9484"/>
                  <a:pt x="40640" y="9484"/>
                </a:cubicBezTo>
                <a:lnTo>
                  <a:pt x="40305" y="9484"/>
                </a:lnTo>
                <a:cubicBezTo>
                  <a:pt x="39758" y="8846"/>
                  <a:pt x="39059" y="8360"/>
                  <a:pt x="38238" y="8116"/>
                </a:cubicBezTo>
                <a:cubicBezTo>
                  <a:pt x="38238" y="8056"/>
                  <a:pt x="38238" y="7995"/>
                  <a:pt x="38238" y="7904"/>
                </a:cubicBezTo>
                <a:cubicBezTo>
                  <a:pt x="38238" y="6475"/>
                  <a:pt x="37144" y="5259"/>
                  <a:pt x="35685" y="5138"/>
                </a:cubicBezTo>
                <a:cubicBezTo>
                  <a:pt x="34013" y="1308"/>
                  <a:pt x="28299" y="2402"/>
                  <a:pt x="28117" y="6566"/>
                </a:cubicBezTo>
                <a:cubicBezTo>
                  <a:pt x="27752" y="6293"/>
                  <a:pt x="27296" y="6171"/>
                  <a:pt x="26810" y="6171"/>
                </a:cubicBezTo>
                <a:cubicBezTo>
                  <a:pt x="26658" y="6171"/>
                  <a:pt x="26475" y="6171"/>
                  <a:pt x="26293" y="6232"/>
                </a:cubicBezTo>
                <a:cubicBezTo>
                  <a:pt x="26323" y="5989"/>
                  <a:pt x="26354" y="5746"/>
                  <a:pt x="26354" y="5533"/>
                </a:cubicBezTo>
                <a:cubicBezTo>
                  <a:pt x="26354" y="2980"/>
                  <a:pt x="24500" y="791"/>
                  <a:pt x="21977" y="396"/>
                </a:cubicBezTo>
                <a:cubicBezTo>
                  <a:pt x="19454" y="1"/>
                  <a:pt x="17022" y="1521"/>
                  <a:pt x="16262" y="3922"/>
                </a:cubicBezTo>
                <a:lnTo>
                  <a:pt x="16202" y="3922"/>
                </a:lnTo>
                <a:cubicBezTo>
                  <a:pt x="14621" y="3952"/>
                  <a:pt x="13253" y="5047"/>
                  <a:pt x="12888" y="6597"/>
                </a:cubicBezTo>
                <a:cubicBezTo>
                  <a:pt x="12645" y="6566"/>
                  <a:pt x="12402" y="6536"/>
                  <a:pt x="12129" y="6536"/>
                </a:cubicBezTo>
                <a:cubicBezTo>
                  <a:pt x="10092" y="6536"/>
                  <a:pt x="8238" y="7782"/>
                  <a:pt x="7448" y="9697"/>
                </a:cubicBezTo>
                <a:cubicBezTo>
                  <a:pt x="5259" y="10305"/>
                  <a:pt x="3648" y="12190"/>
                  <a:pt x="3405" y="14439"/>
                </a:cubicBezTo>
                <a:cubicBezTo>
                  <a:pt x="1" y="15959"/>
                  <a:pt x="1125" y="21035"/>
                  <a:pt x="4864" y="20974"/>
                </a:cubicBezTo>
                <a:lnTo>
                  <a:pt x="44287" y="20974"/>
                </a:lnTo>
                <a:cubicBezTo>
                  <a:pt x="47692" y="21035"/>
                  <a:pt x="49059" y="16597"/>
                  <a:pt x="46202" y="14712"/>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txBox="1">
            <a:spLocks noGrp="1"/>
          </p:cNvSpPr>
          <p:nvPr>
            <p:ph type="subTitle" idx="1"/>
          </p:nvPr>
        </p:nvSpPr>
        <p:spPr>
          <a:xfrm>
            <a:off x="4432007" y="4127162"/>
            <a:ext cx="4034400" cy="239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468" name="Google Shape;468;p24"/>
          <p:cNvSpPr txBox="1">
            <a:spLocks noGrp="1"/>
          </p:cNvSpPr>
          <p:nvPr>
            <p:ph type="subTitle" idx="2"/>
          </p:nvPr>
        </p:nvSpPr>
        <p:spPr>
          <a:xfrm>
            <a:off x="5025407" y="2349237"/>
            <a:ext cx="3441000" cy="99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469" name="Google Shape;469;p24"/>
          <p:cNvSpPr txBox="1">
            <a:spLocks noGrp="1"/>
          </p:cNvSpPr>
          <p:nvPr>
            <p:ph type="title"/>
          </p:nvPr>
        </p:nvSpPr>
        <p:spPr>
          <a:xfrm>
            <a:off x="2350007" y="451615"/>
            <a:ext cx="6192600" cy="1565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000"/>
              <a:buNone/>
              <a:defRPr sz="8000"/>
            </a:lvl1pPr>
            <a:lvl2pPr lvl="1" algn="r" rtl="0">
              <a:spcBef>
                <a:spcPts val="0"/>
              </a:spcBef>
              <a:spcAft>
                <a:spcPts val="0"/>
              </a:spcAft>
              <a:buSzPts val="8000"/>
              <a:buNone/>
              <a:defRPr sz="8000"/>
            </a:lvl2pPr>
            <a:lvl3pPr lvl="2" algn="r" rtl="0">
              <a:spcBef>
                <a:spcPts val="0"/>
              </a:spcBef>
              <a:spcAft>
                <a:spcPts val="0"/>
              </a:spcAft>
              <a:buSzPts val="8000"/>
              <a:buNone/>
              <a:defRPr sz="8000"/>
            </a:lvl3pPr>
            <a:lvl4pPr lvl="3" algn="r" rtl="0">
              <a:spcBef>
                <a:spcPts val="0"/>
              </a:spcBef>
              <a:spcAft>
                <a:spcPts val="0"/>
              </a:spcAft>
              <a:buSzPts val="8000"/>
              <a:buNone/>
              <a:defRPr sz="8000"/>
            </a:lvl4pPr>
            <a:lvl5pPr lvl="4" algn="r" rtl="0">
              <a:spcBef>
                <a:spcPts val="0"/>
              </a:spcBef>
              <a:spcAft>
                <a:spcPts val="0"/>
              </a:spcAft>
              <a:buSzPts val="8000"/>
              <a:buNone/>
              <a:defRPr sz="8000"/>
            </a:lvl5pPr>
            <a:lvl6pPr lvl="5" algn="r" rtl="0">
              <a:spcBef>
                <a:spcPts val="0"/>
              </a:spcBef>
              <a:spcAft>
                <a:spcPts val="0"/>
              </a:spcAft>
              <a:buSzPts val="8000"/>
              <a:buNone/>
              <a:defRPr sz="8000"/>
            </a:lvl6pPr>
            <a:lvl7pPr lvl="6" algn="r" rtl="0">
              <a:spcBef>
                <a:spcPts val="0"/>
              </a:spcBef>
              <a:spcAft>
                <a:spcPts val="0"/>
              </a:spcAft>
              <a:buSzPts val="8000"/>
              <a:buNone/>
              <a:defRPr sz="8000"/>
            </a:lvl7pPr>
            <a:lvl8pPr lvl="7" algn="r" rtl="0">
              <a:spcBef>
                <a:spcPts val="0"/>
              </a:spcBef>
              <a:spcAft>
                <a:spcPts val="0"/>
              </a:spcAft>
              <a:buSzPts val="8000"/>
              <a:buNone/>
              <a:defRPr sz="8000"/>
            </a:lvl8pPr>
            <a:lvl9pPr lvl="8" algn="r" rtl="0">
              <a:spcBef>
                <a:spcPts val="0"/>
              </a:spcBef>
              <a:spcAft>
                <a:spcPts val="0"/>
              </a:spcAft>
              <a:buSzPts val="8000"/>
              <a:buNone/>
              <a:defRPr sz="8000"/>
            </a:lvl9pPr>
          </a:lstStyle>
          <a:p>
            <a:endParaRPr/>
          </a:p>
        </p:txBody>
      </p:sp>
      <p:sp>
        <p:nvSpPr>
          <p:cNvPr id="470" name="Google Shape;470;p24"/>
          <p:cNvSpPr txBox="1"/>
          <p:nvPr/>
        </p:nvSpPr>
        <p:spPr>
          <a:xfrm>
            <a:off x="5298551" y="3395400"/>
            <a:ext cx="3167700" cy="62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
                <a:solidFill>
                  <a:schemeClr val="dk2"/>
                </a:solidFill>
                <a:latin typeface="Abel"/>
                <a:ea typeface="Abel"/>
                <a:cs typeface="Abel"/>
                <a:sym typeface="Abel"/>
              </a:rPr>
              <a:t>CREDITS: This presentation template was created  by </a:t>
            </a:r>
            <a:r>
              <a:rPr lang="en" sz="1200" b="1">
                <a:solidFill>
                  <a:schemeClr val="dk2"/>
                </a:solidFill>
                <a:uFill>
                  <a:noFill/>
                </a:uFill>
                <a:latin typeface="Abel"/>
                <a:ea typeface="Abel"/>
                <a:cs typeface="Abel"/>
                <a:sym typeface="Abel"/>
                <a:hlinkClick r:id="rId2">
                  <a:extLst>
                    <a:ext uri="{A12FA001-AC4F-418D-AE19-62706E023703}">
                      <ahyp:hlinkClr xmlns:ahyp="http://schemas.microsoft.com/office/drawing/2018/hyperlinkcolor" val="tx"/>
                    </a:ext>
                  </a:extLst>
                </a:hlinkClick>
              </a:rPr>
              <a:t>Slidesgo</a:t>
            </a:r>
            <a:r>
              <a:rPr lang="en" sz="1200">
                <a:solidFill>
                  <a:schemeClr val="dk2"/>
                </a:solidFill>
                <a:latin typeface="Abel"/>
                <a:ea typeface="Abel"/>
                <a:cs typeface="Abel"/>
                <a:sym typeface="Abel"/>
              </a:rPr>
              <a:t>, including icons by </a:t>
            </a:r>
            <a:r>
              <a:rPr lang="en" sz="1200" b="1">
                <a:solidFill>
                  <a:schemeClr val="dk2"/>
                </a:solidFill>
                <a:uFill>
                  <a:noFill/>
                </a:uFill>
                <a:latin typeface="Abel"/>
                <a:ea typeface="Abel"/>
                <a:cs typeface="Abel"/>
                <a:sym typeface="Abel"/>
                <a:hlinkClick r:id="rId3">
                  <a:extLst>
                    <a:ext uri="{A12FA001-AC4F-418D-AE19-62706E023703}">
                      <ahyp:hlinkClr xmlns:ahyp="http://schemas.microsoft.com/office/drawing/2018/hyperlinkcolor" val="tx"/>
                    </a:ext>
                  </a:extLst>
                </a:hlinkClick>
              </a:rPr>
              <a:t>Flaticon</a:t>
            </a:r>
            <a:r>
              <a:rPr lang="en" sz="1200">
                <a:solidFill>
                  <a:schemeClr val="dk2"/>
                </a:solidFill>
                <a:latin typeface="Abel"/>
                <a:ea typeface="Abel"/>
                <a:cs typeface="Abel"/>
                <a:sym typeface="Abel"/>
              </a:rPr>
              <a:t>, infographics &amp; images by </a:t>
            </a:r>
            <a:r>
              <a:rPr lang="en" sz="1200" b="1">
                <a:solidFill>
                  <a:schemeClr val="dk2"/>
                </a:solidFill>
                <a:uFill>
                  <a:noFill/>
                </a:uFill>
                <a:latin typeface="Abel"/>
                <a:ea typeface="Abel"/>
                <a:cs typeface="Abel"/>
                <a:sym typeface="Abel"/>
                <a:hlinkClick r:id="rId4">
                  <a:extLst>
                    <a:ext uri="{A12FA001-AC4F-418D-AE19-62706E023703}">
                      <ahyp:hlinkClr xmlns:ahyp="http://schemas.microsoft.com/office/drawing/2018/hyperlinkcolor" val="tx"/>
                    </a:ext>
                  </a:extLst>
                </a:hlinkClick>
              </a:rPr>
              <a:t>Freepik</a:t>
            </a:r>
            <a:r>
              <a:rPr lang="en" sz="1200">
                <a:solidFill>
                  <a:schemeClr val="dk2"/>
                </a:solidFill>
                <a:latin typeface="Abel"/>
                <a:ea typeface="Abel"/>
                <a:cs typeface="Abel"/>
                <a:sym typeface="Abel"/>
              </a:rPr>
              <a:t>.</a:t>
            </a:r>
            <a:endParaRPr sz="1000">
              <a:solidFill>
                <a:schemeClr val="dk2"/>
              </a:solidFill>
              <a:latin typeface="Abel"/>
              <a:ea typeface="Abel"/>
              <a:cs typeface="Abel"/>
              <a:sym typeface="Abe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4"/>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5"/>
        <p:cNvGrpSpPr/>
        <p:nvPr/>
      </p:nvGrpSpPr>
      <p:grpSpPr>
        <a:xfrm>
          <a:off x="0" y="0"/>
          <a:ext cx="0" cy="0"/>
          <a:chOff x="0" y="0"/>
          <a:chExt cx="0" cy="0"/>
        </a:xfrm>
      </p:grpSpPr>
      <p:sp>
        <p:nvSpPr>
          <p:cNvPr id="476" name="Google Shape;476;p2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p4"/>
          <p:cNvSpPr/>
          <p:nvPr/>
        </p:nvSpPr>
        <p:spPr>
          <a:xfrm>
            <a:off x="6042017" y="-76039"/>
            <a:ext cx="703861" cy="294783"/>
          </a:xfrm>
          <a:custGeom>
            <a:avLst/>
            <a:gdLst/>
            <a:ahLst/>
            <a:cxnLst/>
            <a:rect l="l" t="t" r="r" b="b"/>
            <a:pathLst>
              <a:path w="41735" h="17479" extrusionOk="0">
                <a:moveTo>
                  <a:pt x="39150" y="12250"/>
                </a:moveTo>
                <a:cubicBezTo>
                  <a:pt x="38968" y="10427"/>
                  <a:pt x="37479" y="8968"/>
                  <a:pt x="35624" y="8876"/>
                </a:cubicBezTo>
                <a:cubicBezTo>
                  <a:pt x="34348" y="3010"/>
                  <a:pt x="26293" y="2220"/>
                  <a:pt x="23922" y="7752"/>
                </a:cubicBezTo>
                <a:cubicBezTo>
                  <a:pt x="23010" y="6901"/>
                  <a:pt x="21825" y="6414"/>
                  <a:pt x="20579" y="6445"/>
                </a:cubicBezTo>
                <a:cubicBezTo>
                  <a:pt x="20366" y="6414"/>
                  <a:pt x="20123" y="6445"/>
                  <a:pt x="19910" y="6475"/>
                </a:cubicBezTo>
                <a:cubicBezTo>
                  <a:pt x="19272" y="2676"/>
                  <a:pt x="15806" y="1"/>
                  <a:pt x="11946" y="305"/>
                </a:cubicBezTo>
                <a:cubicBezTo>
                  <a:pt x="8116" y="639"/>
                  <a:pt x="5138" y="3861"/>
                  <a:pt x="5168" y="7752"/>
                </a:cubicBezTo>
                <a:cubicBezTo>
                  <a:pt x="5168" y="8147"/>
                  <a:pt x="5198" y="8572"/>
                  <a:pt x="5259" y="8998"/>
                </a:cubicBezTo>
                <a:cubicBezTo>
                  <a:pt x="3739" y="9363"/>
                  <a:pt x="2584" y="10700"/>
                  <a:pt x="2463" y="12281"/>
                </a:cubicBezTo>
                <a:cubicBezTo>
                  <a:pt x="1065" y="12372"/>
                  <a:pt x="1" y="13557"/>
                  <a:pt x="31" y="14956"/>
                </a:cubicBezTo>
                <a:cubicBezTo>
                  <a:pt x="92" y="16384"/>
                  <a:pt x="1247" y="17478"/>
                  <a:pt x="2645" y="17478"/>
                </a:cubicBezTo>
                <a:lnTo>
                  <a:pt x="39120" y="17478"/>
                </a:lnTo>
                <a:cubicBezTo>
                  <a:pt x="40579" y="17478"/>
                  <a:pt x="41734" y="16293"/>
                  <a:pt x="41734" y="14864"/>
                </a:cubicBezTo>
                <a:cubicBezTo>
                  <a:pt x="41734" y="13436"/>
                  <a:pt x="40579" y="12250"/>
                  <a:pt x="39120" y="1225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8477180" y="1333203"/>
            <a:ext cx="1100239" cy="460790"/>
          </a:xfrm>
          <a:custGeom>
            <a:avLst/>
            <a:gdLst/>
            <a:ahLst/>
            <a:cxnLst/>
            <a:rect l="l" t="t" r="r" b="b"/>
            <a:pathLst>
              <a:path w="41735" h="17479" extrusionOk="0">
                <a:moveTo>
                  <a:pt x="39150" y="12250"/>
                </a:moveTo>
                <a:cubicBezTo>
                  <a:pt x="38968" y="10427"/>
                  <a:pt x="37479" y="8968"/>
                  <a:pt x="35624" y="8876"/>
                </a:cubicBezTo>
                <a:cubicBezTo>
                  <a:pt x="34348" y="3010"/>
                  <a:pt x="26293" y="2220"/>
                  <a:pt x="23922" y="7752"/>
                </a:cubicBezTo>
                <a:cubicBezTo>
                  <a:pt x="23010" y="6901"/>
                  <a:pt x="21825" y="6414"/>
                  <a:pt x="20579" y="6445"/>
                </a:cubicBezTo>
                <a:cubicBezTo>
                  <a:pt x="20366" y="6414"/>
                  <a:pt x="20123" y="6445"/>
                  <a:pt x="19910" y="6475"/>
                </a:cubicBezTo>
                <a:cubicBezTo>
                  <a:pt x="19272" y="2676"/>
                  <a:pt x="15806" y="1"/>
                  <a:pt x="11946" y="305"/>
                </a:cubicBezTo>
                <a:cubicBezTo>
                  <a:pt x="8116" y="639"/>
                  <a:pt x="5138" y="3861"/>
                  <a:pt x="5168" y="7752"/>
                </a:cubicBezTo>
                <a:cubicBezTo>
                  <a:pt x="5168" y="8147"/>
                  <a:pt x="5198" y="8572"/>
                  <a:pt x="5259" y="8998"/>
                </a:cubicBezTo>
                <a:cubicBezTo>
                  <a:pt x="3739" y="9363"/>
                  <a:pt x="2584" y="10700"/>
                  <a:pt x="2463" y="12281"/>
                </a:cubicBezTo>
                <a:cubicBezTo>
                  <a:pt x="1065" y="12372"/>
                  <a:pt x="1" y="13557"/>
                  <a:pt x="31" y="14956"/>
                </a:cubicBezTo>
                <a:cubicBezTo>
                  <a:pt x="92" y="16384"/>
                  <a:pt x="1247" y="17478"/>
                  <a:pt x="2645" y="17478"/>
                </a:cubicBezTo>
                <a:lnTo>
                  <a:pt x="39120" y="17478"/>
                </a:lnTo>
                <a:cubicBezTo>
                  <a:pt x="40579" y="17478"/>
                  <a:pt x="41734" y="16293"/>
                  <a:pt x="41734" y="14864"/>
                </a:cubicBezTo>
                <a:cubicBezTo>
                  <a:pt x="41734" y="13436"/>
                  <a:pt x="40579" y="12250"/>
                  <a:pt x="39120" y="1225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0" y="0"/>
            <a:ext cx="9144000" cy="5143520"/>
          </a:xfrm>
          <a:custGeom>
            <a:avLst/>
            <a:gdLst/>
            <a:ahLst/>
            <a:cxnLst/>
            <a:rect l="l" t="t" r="r" b="b"/>
            <a:pathLst>
              <a:path w="285750" h="160735" extrusionOk="0">
                <a:moveTo>
                  <a:pt x="0" y="0"/>
                </a:moveTo>
                <a:lnTo>
                  <a:pt x="0" y="160734"/>
                </a:lnTo>
                <a:lnTo>
                  <a:pt x="285750" y="160734"/>
                </a:lnTo>
                <a:cubicBezTo>
                  <a:pt x="285750" y="157615"/>
                  <a:pt x="285726" y="133659"/>
                  <a:pt x="285726" y="106585"/>
                </a:cubicBezTo>
                <a:lnTo>
                  <a:pt x="285726" y="66556"/>
                </a:lnTo>
                <a:cubicBezTo>
                  <a:pt x="273498" y="59245"/>
                  <a:pt x="265152" y="46887"/>
                  <a:pt x="262938" y="32814"/>
                </a:cubicBezTo>
                <a:cubicBezTo>
                  <a:pt x="262057" y="28777"/>
                  <a:pt x="259366" y="19252"/>
                  <a:pt x="251115" y="14668"/>
                </a:cubicBezTo>
                <a:cubicBezTo>
                  <a:pt x="250900" y="14549"/>
                  <a:pt x="250662" y="14418"/>
                  <a:pt x="250388" y="14287"/>
                </a:cubicBezTo>
                <a:cubicBezTo>
                  <a:pt x="245797" y="12104"/>
                  <a:pt x="241525" y="11780"/>
                  <a:pt x="238474" y="11780"/>
                </a:cubicBezTo>
                <a:cubicBezTo>
                  <a:pt x="237799" y="11780"/>
                  <a:pt x="237183" y="11796"/>
                  <a:pt x="236637" y="11811"/>
                </a:cubicBezTo>
                <a:cubicBezTo>
                  <a:pt x="233558" y="11889"/>
                  <a:pt x="229977" y="11907"/>
                  <a:pt x="225899" y="11907"/>
                </a:cubicBezTo>
                <a:cubicBezTo>
                  <a:pt x="222500" y="11907"/>
                  <a:pt x="218756" y="11894"/>
                  <a:pt x="214670" y="11894"/>
                </a:cubicBezTo>
                <a:cubicBezTo>
                  <a:pt x="209848" y="11585"/>
                  <a:pt x="205097" y="10597"/>
                  <a:pt x="200549" y="8953"/>
                </a:cubicBezTo>
                <a:cubicBezTo>
                  <a:pt x="194893" y="6906"/>
                  <a:pt x="189655" y="3870"/>
                  <a:pt x="185047" y="0"/>
                </a:cubicBezTo>
                <a:close/>
              </a:path>
            </a:pathLst>
          </a:custGeom>
          <a:solidFill>
            <a:srgbClr val="FFFFFF"/>
          </a:solidFill>
          <a:ln>
            <a:noFill/>
          </a:ln>
          <a:effectLst>
            <a:outerShdw blurRad="457200" algn="bl" rotWithShape="0">
              <a:schemeClr val="dk1">
                <a:alpha val="3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4"/>
          <p:cNvGrpSpPr/>
          <p:nvPr/>
        </p:nvGrpSpPr>
        <p:grpSpPr>
          <a:xfrm>
            <a:off x="8136000" y="152407"/>
            <a:ext cx="855710" cy="901134"/>
            <a:chOff x="6552528" y="1639799"/>
            <a:chExt cx="559800" cy="589516"/>
          </a:xfrm>
        </p:grpSpPr>
        <p:sp>
          <p:nvSpPr>
            <p:cNvPr id="73" name="Google Shape;73;p4"/>
            <p:cNvSpPr/>
            <p:nvPr/>
          </p:nvSpPr>
          <p:spPr>
            <a:xfrm>
              <a:off x="6552528" y="1639799"/>
              <a:ext cx="559800" cy="589516"/>
            </a:xfrm>
            <a:custGeom>
              <a:avLst/>
              <a:gdLst/>
              <a:ahLst/>
              <a:cxnLst/>
              <a:rect l="l" t="t" r="r" b="b"/>
              <a:pathLst>
                <a:path w="33193" h="34955" extrusionOk="0">
                  <a:moveTo>
                    <a:pt x="16597" y="0"/>
                  </a:moveTo>
                  <a:cubicBezTo>
                    <a:pt x="18846" y="7173"/>
                    <a:pt x="21490" y="7265"/>
                    <a:pt x="26840" y="3344"/>
                  </a:cubicBezTo>
                  <a:cubicBezTo>
                    <a:pt x="24439" y="10486"/>
                    <a:pt x="26567" y="12067"/>
                    <a:pt x="33193" y="12067"/>
                  </a:cubicBezTo>
                  <a:cubicBezTo>
                    <a:pt x="27083" y="16444"/>
                    <a:pt x="27813" y="18967"/>
                    <a:pt x="33193" y="22888"/>
                  </a:cubicBezTo>
                  <a:cubicBezTo>
                    <a:pt x="25655" y="22797"/>
                    <a:pt x="24804" y="25289"/>
                    <a:pt x="26840" y="31611"/>
                  </a:cubicBezTo>
                  <a:cubicBezTo>
                    <a:pt x="20822" y="27113"/>
                    <a:pt x="18633" y="28602"/>
                    <a:pt x="16597" y="34955"/>
                  </a:cubicBezTo>
                  <a:cubicBezTo>
                    <a:pt x="14347" y="27782"/>
                    <a:pt x="11703" y="27690"/>
                    <a:pt x="6323" y="31611"/>
                  </a:cubicBezTo>
                  <a:cubicBezTo>
                    <a:pt x="8724" y="24468"/>
                    <a:pt x="6627" y="22888"/>
                    <a:pt x="1" y="22888"/>
                  </a:cubicBezTo>
                  <a:cubicBezTo>
                    <a:pt x="6110" y="18511"/>
                    <a:pt x="5381" y="15988"/>
                    <a:pt x="1" y="12067"/>
                  </a:cubicBezTo>
                  <a:cubicBezTo>
                    <a:pt x="7508" y="12158"/>
                    <a:pt x="8390" y="9666"/>
                    <a:pt x="6323" y="3344"/>
                  </a:cubicBezTo>
                  <a:cubicBezTo>
                    <a:pt x="12372" y="7842"/>
                    <a:pt x="14530" y="6353"/>
                    <a:pt x="16597" y="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6663769" y="1765898"/>
              <a:ext cx="337317" cy="337317"/>
            </a:xfrm>
            <a:custGeom>
              <a:avLst/>
              <a:gdLst/>
              <a:ahLst/>
              <a:cxnLst/>
              <a:rect l="l" t="t" r="r" b="b"/>
              <a:pathLst>
                <a:path w="20001" h="20001" extrusionOk="0">
                  <a:moveTo>
                    <a:pt x="20001" y="10000"/>
                  </a:moveTo>
                  <a:cubicBezTo>
                    <a:pt x="20001" y="15532"/>
                    <a:pt x="15533" y="20001"/>
                    <a:pt x="10001" y="20001"/>
                  </a:cubicBezTo>
                  <a:cubicBezTo>
                    <a:pt x="4469" y="20001"/>
                    <a:pt x="1" y="15532"/>
                    <a:pt x="1" y="10000"/>
                  </a:cubicBezTo>
                  <a:cubicBezTo>
                    <a:pt x="1" y="4468"/>
                    <a:pt x="4469" y="0"/>
                    <a:pt x="10001" y="0"/>
                  </a:cubicBezTo>
                  <a:cubicBezTo>
                    <a:pt x="15533" y="0"/>
                    <a:pt x="20001" y="4468"/>
                    <a:pt x="20001" y="1000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6721178" y="1823307"/>
              <a:ext cx="222500" cy="222500"/>
            </a:xfrm>
            <a:custGeom>
              <a:avLst/>
              <a:gdLst/>
              <a:ahLst/>
              <a:cxnLst/>
              <a:rect l="l" t="t" r="r" b="b"/>
              <a:pathLst>
                <a:path w="13193" h="13193" extrusionOk="0">
                  <a:moveTo>
                    <a:pt x="13193" y="6596"/>
                  </a:moveTo>
                  <a:cubicBezTo>
                    <a:pt x="13193" y="10244"/>
                    <a:pt x="10244" y="13192"/>
                    <a:pt x="6597" y="13192"/>
                  </a:cubicBezTo>
                  <a:cubicBezTo>
                    <a:pt x="2949" y="13192"/>
                    <a:pt x="1" y="10244"/>
                    <a:pt x="1" y="6596"/>
                  </a:cubicBezTo>
                  <a:cubicBezTo>
                    <a:pt x="1" y="2949"/>
                    <a:pt x="2949" y="1"/>
                    <a:pt x="6597" y="1"/>
                  </a:cubicBezTo>
                  <a:cubicBezTo>
                    <a:pt x="10244" y="1"/>
                    <a:pt x="13193" y="2949"/>
                    <a:pt x="13193" y="6596"/>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6925924" y="192050"/>
            <a:ext cx="957023" cy="410174"/>
          </a:xfrm>
          <a:custGeom>
            <a:avLst/>
            <a:gdLst/>
            <a:ahLst/>
            <a:cxnLst/>
            <a:rect l="l" t="t" r="r" b="b"/>
            <a:pathLst>
              <a:path w="38512" h="16506" extrusionOk="0">
                <a:moveTo>
                  <a:pt x="36293" y="11551"/>
                </a:moveTo>
                <a:cubicBezTo>
                  <a:pt x="36141" y="9241"/>
                  <a:pt x="34226" y="7447"/>
                  <a:pt x="31885" y="7447"/>
                </a:cubicBezTo>
                <a:lnTo>
                  <a:pt x="31642" y="7447"/>
                </a:lnTo>
                <a:cubicBezTo>
                  <a:pt x="31217" y="6930"/>
                  <a:pt x="30670" y="6566"/>
                  <a:pt x="30031" y="6353"/>
                </a:cubicBezTo>
                <a:lnTo>
                  <a:pt x="30031" y="6201"/>
                </a:lnTo>
                <a:cubicBezTo>
                  <a:pt x="30031" y="5076"/>
                  <a:pt x="29150" y="4104"/>
                  <a:pt x="28025" y="4012"/>
                </a:cubicBezTo>
                <a:cubicBezTo>
                  <a:pt x="26688" y="1003"/>
                  <a:pt x="22189" y="1854"/>
                  <a:pt x="22068" y="5168"/>
                </a:cubicBezTo>
                <a:cubicBezTo>
                  <a:pt x="21642" y="4864"/>
                  <a:pt x="21125" y="4772"/>
                  <a:pt x="20639" y="4894"/>
                </a:cubicBezTo>
                <a:cubicBezTo>
                  <a:pt x="20669" y="4712"/>
                  <a:pt x="20669" y="4529"/>
                  <a:pt x="20669" y="4347"/>
                </a:cubicBezTo>
                <a:cubicBezTo>
                  <a:pt x="20669" y="2341"/>
                  <a:pt x="19210" y="639"/>
                  <a:pt x="17235" y="304"/>
                </a:cubicBezTo>
                <a:cubicBezTo>
                  <a:pt x="15259" y="0"/>
                  <a:pt x="13344" y="1186"/>
                  <a:pt x="12736" y="3101"/>
                </a:cubicBezTo>
                <a:lnTo>
                  <a:pt x="12706" y="3101"/>
                </a:lnTo>
                <a:cubicBezTo>
                  <a:pt x="11460" y="3101"/>
                  <a:pt x="10365" y="3952"/>
                  <a:pt x="10092" y="5168"/>
                </a:cubicBezTo>
                <a:cubicBezTo>
                  <a:pt x="9909" y="5137"/>
                  <a:pt x="9697" y="5137"/>
                  <a:pt x="9514" y="5137"/>
                </a:cubicBezTo>
                <a:cubicBezTo>
                  <a:pt x="7873" y="5137"/>
                  <a:pt x="6414" y="6110"/>
                  <a:pt x="5806" y="7599"/>
                </a:cubicBezTo>
                <a:cubicBezTo>
                  <a:pt x="4073" y="8086"/>
                  <a:pt x="2827" y="9575"/>
                  <a:pt x="2614" y="11338"/>
                </a:cubicBezTo>
                <a:cubicBezTo>
                  <a:pt x="0" y="12554"/>
                  <a:pt x="882" y="16475"/>
                  <a:pt x="3769" y="16505"/>
                </a:cubicBezTo>
                <a:lnTo>
                  <a:pt x="34773" y="16505"/>
                </a:lnTo>
                <a:cubicBezTo>
                  <a:pt x="37448" y="16505"/>
                  <a:pt x="38512" y="13040"/>
                  <a:pt x="36293" y="11551"/>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8" name="Google Shape;78;p4"/>
          <p:cNvSpPr txBox="1">
            <a:spLocks noGrp="1"/>
          </p:cNvSpPr>
          <p:nvPr>
            <p:ph type="body" idx="1"/>
          </p:nvPr>
        </p:nvSpPr>
        <p:spPr>
          <a:xfrm>
            <a:off x="707200" y="1152475"/>
            <a:ext cx="77268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79" name="Google Shape;7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0"/>
        <p:cNvGrpSpPr/>
        <p:nvPr/>
      </p:nvGrpSpPr>
      <p:grpSpPr>
        <a:xfrm>
          <a:off x="0" y="0"/>
          <a:ext cx="0" cy="0"/>
          <a:chOff x="0" y="0"/>
          <a:chExt cx="0" cy="0"/>
        </a:xfrm>
      </p:grpSpPr>
      <p:sp>
        <p:nvSpPr>
          <p:cNvPr id="81" name="Google Shape;81;p5"/>
          <p:cNvSpPr/>
          <p:nvPr/>
        </p:nvSpPr>
        <p:spPr>
          <a:xfrm>
            <a:off x="5770351" y="3215950"/>
            <a:ext cx="1054748" cy="2140991"/>
          </a:xfrm>
          <a:custGeom>
            <a:avLst/>
            <a:gdLst/>
            <a:ahLst/>
            <a:cxnLst/>
            <a:rect l="l" t="t" r="r" b="b"/>
            <a:pathLst>
              <a:path w="31748" h="64444" extrusionOk="0">
                <a:moveTo>
                  <a:pt x="31501" y="0"/>
                </a:moveTo>
                <a:cubicBezTo>
                  <a:pt x="31434" y="0"/>
                  <a:pt x="31364" y="31"/>
                  <a:pt x="31307" y="100"/>
                </a:cubicBezTo>
                <a:lnTo>
                  <a:pt x="19760" y="12906"/>
                </a:lnTo>
                <a:cubicBezTo>
                  <a:pt x="19445" y="12623"/>
                  <a:pt x="19068" y="12497"/>
                  <a:pt x="18659" y="12497"/>
                </a:cubicBezTo>
                <a:lnTo>
                  <a:pt x="18627" y="12497"/>
                </a:lnTo>
                <a:cubicBezTo>
                  <a:pt x="18376" y="12497"/>
                  <a:pt x="18092" y="12591"/>
                  <a:pt x="17872" y="12717"/>
                </a:cubicBezTo>
                <a:lnTo>
                  <a:pt x="17243" y="12906"/>
                </a:lnTo>
                <a:lnTo>
                  <a:pt x="14317" y="11395"/>
                </a:lnTo>
                <a:cubicBezTo>
                  <a:pt x="13624" y="11049"/>
                  <a:pt x="12838" y="10829"/>
                  <a:pt x="12051" y="10735"/>
                </a:cubicBezTo>
                <a:lnTo>
                  <a:pt x="347" y="9665"/>
                </a:lnTo>
                <a:cubicBezTo>
                  <a:pt x="328" y="9656"/>
                  <a:pt x="310" y="9652"/>
                  <a:pt x="291" y="9652"/>
                </a:cubicBezTo>
                <a:cubicBezTo>
                  <a:pt x="247" y="9652"/>
                  <a:pt x="202" y="9674"/>
                  <a:pt x="158" y="9696"/>
                </a:cubicBezTo>
                <a:cubicBezTo>
                  <a:pt x="1" y="9822"/>
                  <a:pt x="64" y="10105"/>
                  <a:pt x="252" y="10168"/>
                </a:cubicBezTo>
                <a:lnTo>
                  <a:pt x="15512" y="13409"/>
                </a:lnTo>
                <a:cubicBezTo>
                  <a:pt x="14757" y="13787"/>
                  <a:pt x="14285" y="14542"/>
                  <a:pt x="14222" y="15391"/>
                </a:cubicBezTo>
                <a:cubicBezTo>
                  <a:pt x="14171" y="16089"/>
                  <a:pt x="14755" y="16638"/>
                  <a:pt x="15419" y="16638"/>
                </a:cubicBezTo>
                <a:cubicBezTo>
                  <a:pt x="15564" y="16638"/>
                  <a:pt x="15712" y="16612"/>
                  <a:pt x="15858" y="16556"/>
                </a:cubicBezTo>
                <a:lnTo>
                  <a:pt x="16582" y="16335"/>
                </a:lnTo>
                <a:lnTo>
                  <a:pt x="15733" y="64444"/>
                </a:lnTo>
                <a:lnTo>
                  <a:pt x="18690" y="64444"/>
                </a:lnTo>
                <a:lnTo>
                  <a:pt x="17809" y="15989"/>
                </a:lnTo>
                <a:lnTo>
                  <a:pt x="18376" y="15832"/>
                </a:lnTo>
                <a:lnTo>
                  <a:pt x="18533" y="19199"/>
                </a:lnTo>
                <a:cubicBezTo>
                  <a:pt x="18564" y="19985"/>
                  <a:pt x="18753" y="20772"/>
                  <a:pt x="19099" y="21495"/>
                </a:cubicBezTo>
                <a:lnTo>
                  <a:pt x="24008" y="32193"/>
                </a:lnTo>
                <a:cubicBezTo>
                  <a:pt x="24039" y="32256"/>
                  <a:pt x="24071" y="32288"/>
                  <a:pt x="24133" y="32319"/>
                </a:cubicBezTo>
                <a:cubicBezTo>
                  <a:pt x="24168" y="32336"/>
                  <a:pt x="24203" y="32344"/>
                  <a:pt x="24237" y="32344"/>
                </a:cubicBezTo>
                <a:cubicBezTo>
                  <a:pt x="24393" y="32344"/>
                  <a:pt x="24531" y="32185"/>
                  <a:pt x="24480" y="32004"/>
                </a:cubicBezTo>
                <a:lnTo>
                  <a:pt x="19162" y="15612"/>
                </a:lnTo>
                <a:cubicBezTo>
                  <a:pt x="20012" y="15360"/>
                  <a:pt x="20484" y="14447"/>
                  <a:pt x="20200" y="13598"/>
                </a:cubicBezTo>
                <a:lnTo>
                  <a:pt x="23190" y="11679"/>
                </a:lnTo>
                <a:cubicBezTo>
                  <a:pt x="23850" y="11238"/>
                  <a:pt x="24417" y="10672"/>
                  <a:pt x="24889" y="10043"/>
                </a:cubicBezTo>
                <a:lnTo>
                  <a:pt x="31685" y="415"/>
                </a:lnTo>
                <a:cubicBezTo>
                  <a:pt x="31716" y="352"/>
                  <a:pt x="31748" y="289"/>
                  <a:pt x="31748" y="257"/>
                </a:cubicBezTo>
                <a:cubicBezTo>
                  <a:pt x="31728" y="97"/>
                  <a:pt x="31618" y="0"/>
                  <a:pt x="31501"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4963741" y="2374434"/>
            <a:ext cx="1466607" cy="2769062"/>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5"/>
          <p:cNvGrpSpPr/>
          <p:nvPr/>
        </p:nvGrpSpPr>
        <p:grpSpPr>
          <a:xfrm>
            <a:off x="6782623" y="2983530"/>
            <a:ext cx="2285091" cy="1631938"/>
            <a:chOff x="6839604" y="2415386"/>
            <a:chExt cx="1244671" cy="888904"/>
          </a:xfrm>
        </p:grpSpPr>
        <p:sp>
          <p:nvSpPr>
            <p:cNvPr id="84" name="Google Shape;84;p5"/>
            <p:cNvSpPr/>
            <p:nvPr/>
          </p:nvSpPr>
          <p:spPr>
            <a:xfrm>
              <a:off x="7334794" y="2415386"/>
              <a:ext cx="240950" cy="845847"/>
            </a:xfrm>
            <a:custGeom>
              <a:avLst/>
              <a:gdLst/>
              <a:ahLst/>
              <a:cxnLst/>
              <a:rect l="l" t="t" r="r" b="b"/>
              <a:pathLst>
                <a:path w="14287" h="50154" extrusionOk="0">
                  <a:moveTo>
                    <a:pt x="13192" y="33800"/>
                  </a:moveTo>
                  <a:lnTo>
                    <a:pt x="13192" y="26475"/>
                  </a:lnTo>
                  <a:lnTo>
                    <a:pt x="12554" y="26475"/>
                  </a:lnTo>
                  <a:lnTo>
                    <a:pt x="12554" y="18390"/>
                  </a:lnTo>
                  <a:lnTo>
                    <a:pt x="9332" y="18390"/>
                  </a:lnTo>
                  <a:lnTo>
                    <a:pt x="9332" y="15107"/>
                  </a:lnTo>
                  <a:lnTo>
                    <a:pt x="7599" y="15107"/>
                  </a:lnTo>
                  <a:lnTo>
                    <a:pt x="7599" y="1"/>
                  </a:lnTo>
                  <a:lnTo>
                    <a:pt x="6688" y="1"/>
                  </a:lnTo>
                  <a:lnTo>
                    <a:pt x="6688" y="15107"/>
                  </a:lnTo>
                  <a:lnTo>
                    <a:pt x="4955" y="15107"/>
                  </a:lnTo>
                  <a:lnTo>
                    <a:pt x="4955" y="18390"/>
                  </a:lnTo>
                  <a:lnTo>
                    <a:pt x="1733" y="18390"/>
                  </a:lnTo>
                  <a:lnTo>
                    <a:pt x="1733" y="26475"/>
                  </a:lnTo>
                  <a:lnTo>
                    <a:pt x="1125" y="26475"/>
                  </a:lnTo>
                  <a:lnTo>
                    <a:pt x="1125" y="33800"/>
                  </a:lnTo>
                  <a:lnTo>
                    <a:pt x="1" y="33800"/>
                  </a:lnTo>
                  <a:lnTo>
                    <a:pt x="1" y="50153"/>
                  </a:lnTo>
                  <a:lnTo>
                    <a:pt x="14287" y="50153"/>
                  </a:lnTo>
                  <a:lnTo>
                    <a:pt x="14287" y="33800"/>
                  </a:lnTo>
                  <a:close/>
                  <a:moveTo>
                    <a:pt x="11946" y="48451"/>
                  </a:moveTo>
                  <a:lnTo>
                    <a:pt x="2371" y="48451"/>
                  </a:lnTo>
                  <a:lnTo>
                    <a:pt x="2371" y="47782"/>
                  </a:lnTo>
                  <a:lnTo>
                    <a:pt x="11946" y="47782"/>
                  </a:lnTo>
                  <a:close/>
                  <a:moveTo>
                    <a:pt x="11946" y="46445"/>
                  </a:moveTo>
                  <a:lnTo>
                    <a:pt x="2371" y="46445"/>
                  </a:lnTo>
                  <a:lnTo>
                    <a:pt x="2371" y="45746"/>
                  </a:lnTo>
                  <a:lnTo>
                    <a:pt x="11946" y="45746"/>
                  </a:lnTo>
                  <a:close/>
                  <a:moveTo>
                    <a:pt x="11946" y="44408"/>
                  </a:moveTo>
                  <a:lnTo>
                    <a:pt x="2371" y="44408"/>
                  </a:lnTo>
                  <a:lnTo>
                    <a:pt x="2371" y="43740"/>
                  </a:lnTo>
                  <a:lnTo>
                    <a:pt x="11946" y="43740"/>
                  </a:lnTo>
                  <a:close/>
                  <a:moveTo>
                    <a:pt x="11946" y="42372"/>
                  </a:moveTo>
                  <a:lnTo>
                    <a:pt x="2371" y="42372"/>
                  </a:lnTo>
                  <a:lnTo>
                    <a:pt x="2371" y="41703"/>
                  </a:lnTo>
                  <a:lnTo>
                    <a:pt x="11946" y="41703"/>
                  </a:lnTo>
                  <a:close/>
                  <a:moveTo>
                    <a:pt x="11946" y="40335"/>
                  </a:moveTo>
                  <a:lnTo>
                    <a:pt x="2371" y="40335"/>
                  </a:lnTo>
                  <a:lnTo>
                    <a:pt x="2371" y="39667"/>
                  </a:lnTo>
                  <a:lnTo>
                    <a:pt x="11946" y="39667"/>
                  </a:lnTo>
                  <a:close/>
                  <a:moveTo>
                    <a:pt x="11946" y="38329"/>
                  </a:moveTo>
                  <a:lnTo>
                    <a:pt x="2371" y="38329"/>
                  </a:lnTo>
                  <a:lnTo>
                    <a:pt x="2371" y="37661"/>
                  </a:lnTo>
                  <a:lnTo>
                    <a:pt x="11946" y="37661"/>
                  </a:lnTo>
                  <a:close/>
                  <a:moveTo>
                    <a:pt x="11946" y="36293"/>
                  </a:moveTo>
                  <a:lnTo>
                    <a:pt x="2371" y="36293"/>
                  </a:lnTo>
                  <a:lnTo>
                    <a:pt x="2371" y="35624"/>
                  </a:lnTo>
                  <a:lnTo>
                    <a:pt x="11946" y="35624"/>
                  </a:lnTo>
                  <a:close/>
                  <a:moveTo>
                    <a:pt x="11946" y="34256"/>
                  </a:moveTo>
                  <a:lnTo>
                    <a:pt x="2371" y="34256"/>
                  </a:lnTo>
                  <a:lnTo>
                    <a:pt x="2371" y="33588"/>
                  </a:lnTo>
                  <a:lnTo>
                    <a:pt x="11946" y="33588"/>
                  </a:lnTo>
                  <a:close/>
                  <a:moveTo>
                    <a:pt x="11946" y="32250"/>
                  </a:moveTo>
                  <a:lnTo>
                    <a:pt x="2371" y="32250"/>
                  </a:lnTo>
                  <a:lnTo>
                    <a:pt x="2371" y="31551"/>
                  </a:lnTo>
                  <a:lnTo>
                    <a:pt x="11946" y="31551"/>
                  </a:lnTo>
                  <a:close/>
                  <a:moveTo>
                    <a:pt x="11946" y="30214"/>
                  </a:moveTo>
                  <a:lnTo>
                    <a:pt x="2371" y="30214"/>
                  </a:lnTo>
                  <a:lnTo>
                    <a:pt x="2371" y="29545"/>
                  </a:lnTo>
                  <a:lnTo>
                    <a:pt x="11946" y="29545"/>
                  </a:lnTo>
                  <a:close/>
                  <a:moveTo>
                    <a:pt x="11946" y="28177"/>
                  </a:moveTo>
                  <a:lnTo>
                    <a:pt x="2371" y="28177"/>
                  </a:lnTo>
                  <a:lnTo>
                    <a:pt x="2371" y="27509"/>
                  </a:lnTo>
                  <a:lnTo>
                    <a:pt x="11946" y="27509"/>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7604432" y="2668108"/>
              <a:ext cx="223529" cy="613633"/>
            </a:xfrm>
            <a:custGeom>
              <a:avLst/>
              <a:gdLst/>
              <a:ahLst/>
              <a:cxnLst/>
              <a:rect l="l" t="t" r="r" b="b"/>
              <a:pathLst>
                <a:path w="13254" h="36385" extrusionOk="0">
                  <a:moveTo>
                    <a:pt x="12159" y="24439"/>
                  </a:moveTo>
                  <a:lnTo>
                    <a:pt x="12159" y="1"/>
                  </a:lnTo>
                  <a:lnTo>
                    <a:pt x="1095" y="10761"/>
                  </a:lnTo>
                  <a:lnTo>
                    <a:pt x="1095" y="24469"/>
                  </a:lnTo>
                  <a:lnTo>
                    <a:pt x="1" y="24469"/>
                  </a:lnTo>
                  <a:lnTo>
                    <a:pt x="1" y="36384"/>
                  </a:lnTo>
                  <a:lnTo>
                    <a:pt x="13253" y="36384"/>
                  </a:lnTo>
                  <a:lnTo>
                    <a:pt x="13253" y="24439"/>
                  </a:lnTo>
                  <a:close/>
                  <a:moveTo>
                    <a:pt x="4226" y="34135"/>
                  </a:moveTo>
                  <a:lnTo>
                    <a:pt x="2767" y="34135"/>
                  </a:lnTo>
                  <a:lnTo>
                    <a:pt x="2767" y="32676"/>
                  </a:lnTo>
                  <a:lnTo>
                    <a:pt x="4226" y="32676"/>
                  </a:lnTo>
                  <a:close/>
                  <a:moveTo>
                    <a:pt x="4226" y="31977"/>
                  </a:moveTo>
                  <a:lnTo>
                    <a:pt x="2767" y="31977"/>
                  </a:lnTo>
                  <a:lnTo>
                    <a:pt x="2767" y="30518"/>
                  </a:lnTo>
                  <a:lnTo>
                    <a:pt x="4226" y="30518"/>
                  </a:lnTo>
                  <a:close/>
                  <a:moveTo>
                    <a:pt x="4226" y="29819"/>
                  </a:moveTo>
                  <a:lnTo>
                    <a:pt x="2767" y="29819"/>
                  </a:lnTo>
                  <a:lnTo>
                    <a:pt x="2767" y="28360"/>
                  </a:lnTo>
                  <a:lnTo>
                    <a:pt x="4226" y="28360"/>
                  </a:lnTo>
                  <a:close/>
                  <a:moveTo>
                    <a:pt x="4226" y="25502"/>
                  </a:moveTo>
                  <a:lnTo>
                    <a:pt x="2767" y="25502"/>
                  </a:lnTo>
                  <a:lnTo>
                    <a:pt x="2767" y="24043"/>
                  </a:lnTo>
                  <a:lnTo>
                    <a:pt x="4226" y="24043"/>
                  </a:lnTo>
                  <a:close/>
                  <a:moveTo>
                    <a:pt x="4226" y="23344"/>
                  </a:moveTo>
                  <a:lnTo>
                    <a:pt x="2767" y="23344"/>
                  </a:lnTo>
                  <a:lnTo>
                    <a:pt x="2767" y="21885"/>
                  </a:lnTo>
                  <a:lnTo>
                    <a:pt x="4226" y="21885"/>
                  </a:lnTo>
                  <a:close/>
                  <a:moveTo>
                    <a:pt x="4226" y="21186"/>
                  </a:moveTo>
                  <a:lnTo>
                    <a:pt x="2767" y="21186"/>
                  </a:lnTo>
                  <a:lnTo>
                    <a:pt x="2767" y="19697"/>
                  </a:lnTo>
                  <a:lnTo>
                    <a:pt x="4226" y="19697"/>
                  </a:lnTo>
                  <a:close/>
                  <a:moveTo>
                    <a:pt x="4226" y="16870"/>
                  </a:moveTo>
                  <a:lnTo>
                    <a:pt x="2767" y="16870"/>
                  </a:lnTo>
                  <a:lnTo>
                    <a:pt x="2767" y="15381"/>
                  </a:lnTo>
                  <a:lnTo>
                    <a:pt x="4226" y="15381"/>
                  </a:lnTo>
                  <a:close/>
                  <a:moveTo>
                    <a:pt x="6323" y="34135"/>
                  </a:moveTo>
                  <a:lnTo>
                    <a:pt x="4834" y="34135"/>
                  </a:lnTo>
                  <a:lnTo>
                    <a:pt x="4834" y="32676"/>
                  </a:lnTo>
                  <a:lnTo>
                    <a:pt x="6323" y="32676"/>
                  </a:lnTo>
                  <a:close/>
                  <a:moveTo>
                    <a:pt x="6323" y="29819"/>
                  </a:moveTo>
                  <a:lnTo>
                    <a:pt x="4834" y="29819"/>
                  </a:lnTo>
                  <a:lnTo>
                    <a:pt x="4834" y="28360"/>
                  </a:lnTo>
                  <a:lnTo>
                    <a:pt x="6323" y="28360"/>
                  </a:lnTo>
                  <a:close/>
                  <a:moveTo>
                    <a:pt x="6323" y="27661"/>
                  </a:moveTo>
                  <a:lnTo>
                    <a:pt x="4834" y="27661"/>
                  </a:lnTo>
                  <a:lnTo>
                    <a:pt x="4834" y="26202"/>
                  </a:lnTo>
                  <a:lnTo>
                    <a:pt x="6323" y="26202"/>
                  </a:lnTo>
                  <a:close/>
                  <a:moveTo>
                    <a:pt x="6323" y="25502"/>
                  </a:moveTo>
                  <a:lnTo>
                    <a:pt x="4834" y="25502"/>
                  </a:lnTo>
                  <a:lnTo>
                    <a:pt x="4834" y="24043"/>
                  </a:lnTo>
                  <a:lnTo>
                    <a:pt x="6323" y="24043"/>
                  </a:lnTo>
                  <a:close/>
                  <a:moveTo>
                    <a:pt x="6323" y="23344"/>
                  </a:moveTo>
                  <a:lnTo>
                    <a:pt x="4834" y="23344"/>
                  </a:lnTo>
                  <a:lnTo>
                    <a:pt x="4834" y="21885"/>
                  </a:lnTo>
                  <a:lnTo>
                    <a:pt x="6323" y="21885"/>
                  </a:lnTo>
                  <a:close/>
                  <a:moveTo>
                    <a:pt x="6323" y="21186"/>
                  </a:moveTo>
                  <a:lnTo>
                    <a:pt x="4834" y="21186"/>
                  </a:lnTo>
                  <a:lnTo>
                    <a:pt x="4834" y="19697"/>
                  </a:lnTo>
                  <a:lnTo>
                    <a:pt x="6323" y="19697"/>
                  </a:lnTo>
                  <a:close/>
                  <a:moveTo>
                    <a:pt x="6323" y="14682"/>
                  </a:moveTo>
                  <a:lnTo>
                    <a:pt x="4834" y="14682"/>
                  </a:lnTo>
                  <a:lnTo>
                    <a:pt x="4834" y="13223"/>
                  </a:lnTo>
                  <a:lnTo>
                    <a:pt x="6323" y="13223"/>
                  </a:lnTo>
                  <a:close/>
                  <a:moveTo>
                    <a:pt x="8390" y="34135"/>
                  </a:moveTo>
                  <a:lnTo>
                    <a:pt x="6931" y="34135"/>
                  </a:lnTo>
                  <a:lnTo>
                    <a:pt x="6931" y="32676"/>
                  </a:lnTo>
                  <a:lnTo>
                    <a:pt x="8390" y="32676"/>
                  </a:lnTo>
                  <a:close/>
                  <a:moveTo>
                    <a:pt x="8390" y="31977"/>
                  </a:moveTo>
                  <a:lnTo>
                    <a:pt x="6931" y="31977"/>
                  </a:lnTo>
                  <a:lnTo>
                    <a:pt x="6931" y="30518"/>
                  </a:lnTo>
                  <a:lnTo>
                    <a:pt x="8390" y="30518"/>
                  </a:lnTo>
                  <a:close/>
                  <a:moveTo>
                    <a:pt x="8390" y="27661"/>
                  </a:moveTo>
                  <a:lnTo>
                    <a:pt x="6931" y="27661"/>
                  </a:lnTo>
                  <a:lnTo>
                    <a:pt x="6931" y="26202"/>
                  </a:lnTo>
                  <a:lnTo>
                    <a:pt x="8390" y="26202"/>
                  </a:lnTo>
                  <a:close/>
                  <a:moveTo>
                    <a:pt x="8390" y="25502"/>
                  </a:moveTo>
                  <a:lnTo>
                    <a:pt x="6931" y="25502"/>
                  </a:lnTo>
                  <a:lnTo>
                    <a:pt x="6931" y="24043"/>
                  </a:lnTo>
                  <a:lnTo>
                    <a:pt x="8390" y="24043"/>
                  </a:lnTo>
                  <a:close/>
                  <a:moveTo>
                    <a:pt x="8390" y="19028"/>
                  </a:moveTo>
                  <a:lnTo>
                    <a:pt x="6931" y="19028"/>
                  </a:lnTo>
                  <a:lnTo>
                    <a:pt x="6931" y="17539"/>
                  </a:lnTo>
                  <a:lnTo>
                    <a:pt x="8390" y="17539"/>
                  </a:lnTo>
                  <a:close/>
                  <a:moveTo>
                    <a:pt x="8390" y="16870"/>
                  </a:moveTo>
                  <a:lnTo>
                    <a:pt x="6931" y="16870"/>
                  </a:lnTo>
                  <a:lnTo>
                    <a:pt x="6931" y="15381"/>
                  </a:lnTo>
                  <a:lnTo>
                    <a:pt x="8390" y="15381"/>
                  </a:lnTo>
                  <a:close/>
                  <a:moveTo>
                    <a:pt x="10487" y="34135"/>
                  </a:moveTo>
                  <a:lnTo>
                    <a:pt x="8998" y="34135"/>
                  </a:lnTo>
                  <a:lnTo>
                    <a:pt x="8998" y="32676"/>
                  </a:lnTo>
                  <a:lnTo>
                    <a:pt x="10487" y="32676"/>
                  </a:lnTo>
                  <a:close/>
                  <a:moveTo>
                    <a:pt x="10487" y="29819"/>
                  </a:moveTo>
                  <a:lnTo>
                    <a:pt x="8998" y="29819"/>
                  </a:lnTo>
                  <a:lnTo>
                    <a:pt x="8998" y="28360"/>
                  </a:lnTo>
                  <a:lnTo>
                    <a:pt x="10487" y="28360"/>
                  </a:lnTo>
                  <a:close/>
                  <a:moveTo>
                    <a:pt x="10487" y="27661"/>
                  </a:moveTo>
                  <a:lnTo>
                    <a:pt x="8998" y="27661"/>
                  </a:lnTo>
                  <a:lnTo>
                    <a:pt x="8998" y="26202"/>
                  </a:lnTo>
                  <a:lnTo>
                    <a:pt x="10487" y="26202"/>
                  </a:lnTo>
                  <a:close/>
                  <a:moveTo>
                    <a:pt x="10487" y="25502"/>
                  </a:moveTo>
                  <a:lnTo>
                    <a:pt x="8998" y="25502"/>
                  </a:lnTo>
                  <a:lnTo>
                    <a:pt x="8998" y="24043"/>
                  </a:lnTo>
                  <a:lnTo>
                    <a:pt x="10487" y="24043"/>
                  </a:lnTo>
                  <a:close/>
                  <a:moveTo>
                    <a:pt x="10487" y="23344"/>
                  </a:moveTo>
                  <a:lnTo>
                    <a:pt x="8998" y="23344"/>
                  </a:lnTo>
                  <a:lnTo>
                    <a:pt x="8998" y="21885"/>
                  </a:lnTo>
                  <a:lnTo>
                    <a:pt x="10487" y="21885"/>
                  </a:lnTo>
                  <a:close/>
                  <a:moveTo>
                    <a:pt x="10487" y="21186"/>
                  </a:moveTo>
                  <a:lnTo>
                    <a:pt x="8998" y="21186"/>
                  </a:lnTo>
                  <a:lnTo>
                    <a:pt x="8998" y="19697"/>
                  </a:lnTo>
                  <a:lnTo>
                    <a:pt x="10487" y="19697"/>
                  </a:lnTo>
                  <a:close/>
                  <a:moveTo>
                    <a:pt x="10487" y="19028"/>
                  </a:moveTo>
                  <a:lnTo>
                    <a:pt x="8998" y="19028"/>
                  </a:lnTo>
                  <a:lnTo>
                    <a:pt x="8998" y="17539"/>
                  </a:lnTo>
                  <a:lnTo>
                    <a:pt x="10487" y="17539"/>
                  </a:lnTo>
                  <a:close/>
                  <a:moveTo>
                    <a:pt x="10487" y="16870"/>
                  </a:moveTo>
                  <a:lnTo>
                    <a:pt x="8998" y="16870"/>
                  </a:lnTo>
                  <a:lnTo>
                    <a:pt x="8998" y="15381"/>
                  </a:lnTo>
                  <a:lnTo>
                    <a:pt x="10487" y="15381"/>
                  </a:lnTo>
                  <a:close/>
                  <a:moveTo>
                    <a:pt x="10487" y="14682"/>
                  </a:moveTo>
                  <a:lnTo>
                    <a:pt x="8998" y="14682"/>
                  </a:lnTo>
                  <a:lnTo>
                    <a:pt x="8998" y="13223"/>
                  </a:lnTo>
                  <a:lnTo>
                    <a:pt x="10487" y="1322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067720" y="2615304"/>
              <a:ext cx="240950" cy="661310"/>
            </a:xfrm>
            <a:custGeom>
              <a:avLst/>
              <a:gdLst/>
              <a:ahLst/>
              <a:cxnLst/>
              <a:rect l="l" t="t" r="r" b="b"/>
              <a:pathLst>
                <a:path w="14287" h="39212" extrusionOk="0">
                  <a:moveTo>
                    <a:pt x="14286" y="6718"/>
                  </a:moveTo>
                  <a:lnTo>
                    <a:pt x="14286" y="5442"/>
                  </a:lnTo>
                  <a:lnTo>
                    <a:pt x="11794" y="5442"/>
                  </a:lnTo>
                  <a:lnTo>
                    <a:pt x="11794" y="1733"/>
                  </a:lnTo>
                  <a:lnTo>
                    <a:pt x="10213" y="1733"/>
                  </a:lnTo>
                  <a:lnTo>
                    <a:pt x="10213" y="1"/>
                  </a:lnTo>
                  <a:lnTo>
                    <a:pt x="4073" y="1"/>
                  </a:lnTo>
                  <a:lnTo>
                    <a:pt x="4073" y="1733"/>
                  </a:lnTo>
                  <a:lnTo>
                    <a:pt x="2493" y="1733"/>
                  </a:lnTo>
                  <a:lnTo>
                    <a:pt x="2493" y="5442"/>
                  </a:lnTo>
                  <a:lnTo>
                    <a:pt x="0" y="5442"/>
                  </a:lnTo>
                  <a:lnTo>
                    <a:pt x="0" y="6718"/>
                  </a:lnTo>
                  <a:lnTo>
                    <a:pt x="1095" y="6718"/>
                  </a:lnTo>
                  <a:lnTo>
                    <a:pt x="1095" y="17114"/>
                  </a:lnTo>
                  <a:lnTo>
                    <a:pt x="0" y="17114"/>
                  </a:lnTo>
                  <a:lnTo>
                    <a:pt x="0" y="18390"/>
                  </a:lnTo>
                  <a:lnTo>
                    <a:pt x="1095" y="18390"/>
                  </a:lnTo>
                  <a:lnTo>
                    <a:pt x="1095" y="28785"/>
                  </a:lnTo>
                  <a:lnTo>
                    <a:pt x="0" y="28785"/>
                  </a:lnTo>
                  <a:lnTo>
                    <a:pt x="0" y="30092"/>
                  </a:lnTo>
                  <a:lnTo>
                    <a:pt x="1095" y="30092"/>
                  </a:lnTo>
                  <a:lnTo>
                    <a:pt x="1095" y="37934"/>
                  </a:lnTo>
                  <a:lnTo>
                    <a:pt x="0" y="37934"/>
                  </a:lnTo>
                  <a:lnTo>
                    <a:pt x="0" y="39211"/>
                  </a:lnTo>
                  <a:lnTo>
                    <a:pt x="14286" y="39211"/>
                  </a:lnTo>
                  <a:lnTo>
                    <a:pt x="14286" y="37934"/>
                  </a:lnTo>
                  <a:lnTo>
                    <a:pt x="13192" y="37934"/>
                  </a:lnTo>
                  <a:lnTo>
                    <a:pt x="13192" y="30092"/>
                  </a:lnTo>
                  <a:lnTo>
                    <a:pt x="14286" y="30092"/>
                  </a:lnTo>
                  <a:lnTo>
                    <a:pt x="14286" y="28816"/>
                  </a:lnTo>
                  <a:lnTo>
                    <a:pt x="13192" y="28816"/>
                  </a:lnTo>
                  <a:lnTo>
                    <a:pt x="13192" y="18390"/>
                  </a:lnTo>
                  <a:lnTo>
                    <a:pt x="14286" y="18390"/>
                  </a:lnTo>
                  <a:lnTo>
                    <a:pt x="14286" y="17114"/>
                  </a:lnTo>
                  <a:lnTo>
                    <a:pt x="13192" y="17114"/>
                  </a:lnTo>
                  <a:lnTo>
                    <a:pt x="13192" y="6718"/>
                  </a:lnTo>
                  <a:close/>
                  <a:moveTo>
                    <a:pt x="3557" y="37144"/>
                  </a:moveTo>
                  <a:lnTo>
                    <a:pt x="2675" y="37144"/>
                  </a:lnTo>
                  <a:lnTo>
                    <a:pt x="2675" y="7630"/>
                  </a:lnTo>
                  <a:lnTo>
                    <a:pt x="3557" y="7630"/>
                  </a:lnTo>
                  <a:close/>
                  <a:moveTo>
                    <a:pt x="5593" y="37144"/>
                  </a:moveTo>
                  <a:lnTo>
                    <a:pt x="4712" y="37144"/>
                  </a:lnTo>
                  <a:lnTo>
                    <a:pt x="4712" y="7630"/>
                  </a:lnTo>
                  <a:lnTo>
                    <a:pt x="5563" y="7630"/>
                  </a:lnTo>
                  <a:close/>
                  <a:moveTo>
                    <a:pt x="7599" y="37144"/>
                  </a:moveTo>
                  <a:lnTo>
                    <a:pt x="6718" y="37144"/>
                  </a:lnTo>
                  <a:lnTo>
                    <a:pt x="6718" y="7630"/>
                  </a:lnTo>
                  <a:lnTo>
                    <a:pt x="7599" y="7630"/>
                  </a:lnTo>
                  <a:close/>
                  <a:moveTo>
                    <a:pt x="9605" y="37144"/>
                  </a:moveTo>
                  <a:lnTo>
                    <a:pt x="8754" y="37144"/>
                  </a:lnTo>
                  <a:lnTo>
                    <a:pt x="8754" y="7630"/>
                  </a:lnTo>
                  <a:lnTo>
                    <a:pt x="9605" y="7630"/>
                  </a:lnTo>
                  <a:close/>
                  <a:moveTo>
                    <a:pt x="11642" y="37144"/>
                  </a:moveTo>
                  <a:lnTo>
                    <a:pt x="10760" y="37144"/>
                  </a:lnTo>
                  <a:lnTo>
                    <a:pt x="10760" y="7630"/>
                  </a:lnTo>
                  <a:lnTo>
                    <a:pt x="11642" y="7630"/>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7863309" y="2610177"/>
              <a:ext cx="220965" cy="633618"/>
            </a:xfrm>
            <a:custGeom>
              <a:avLst/>
              <a:gdLst/>
              <a:ahLst/>
              <a:cxnLst/>
              <a:rect l="l" t="t" r="r" b="b"/>
              <a:pathLst>
                <a:path w="13102" h="37570" extrusionOk="0">
                  <a:moveTo>
                    <a:pt x="12189" y="21946"/>
                  </a:moveTo>
                  <a:lnTo>
                    <a:pt x="12189" y="9150"/>
                  </a:lnTo>
                  <a:lnTo>
                    <a:pt x="10730" y="9150"/>
                  </a:lnTo>
                  <a:lnTo>
                    <a:pt x="10730" y="1"/>
                  </a:lnTo>
                  <a:lnTo>
                    <a:pt x="2371" y="1"/>
                  </a:lnTo>
                  <a:lnTo>
                    <a:pt x="2371" y="9150"/>
                  </a:lnTo>
                  <a:lnTo>
                    <a:pt x="882" y="9150"/>
                  </a:lnTo>
                  <a:lnTo>
                    <a:pt x="882" y="21946"/>
                  </a:lnTo>
                  <a:lnTo>
                    <a:pt x="1" y="21946"/>
                  </a:lnTo>
                  <a:lnTo>
                    <a:pt x="1" y="37570"/>
                  </a:lnTo>
                  <a:lnTo>
                    <a:pt x="13101" y="37570"/>
                  </a:lnTo>
                  <a:lnTo>
                    <a:pt x="13101" y="21946"/>
                  </a:lnTo>
                  <a:close/>
                  <a:moveTo>
                    <a:pt x="3040" y="36080"/>
                  </a:moveTo>
                  <a:lnTo>
                    <a:pt x="1855" y="36080"/>
                  </a:lnTo>
                  <a:lnTo>
                    <a:pt x="1855" y="23953"/>
                  </a:lnTo>
                  <a:lnTo>
                    <a:pt x="3040" y="23953"/>
                  </a:lnTo>
                  <a:close/>
                  <a:moveTo>
                    <a:pt x="3891" y="20184"/>
                  </a:moveTo>
                  <a:lnTo>
                    <a:pt x="2979" y="20184"/>
                  </a:lnTo>
                  <a:lnTo>
                    <a:pt x="2979" y="10943"/>
                  </a:lnTo>
                  <a:lnTo>
                    <a:pt x="3891" y="10943"/>
                  </a:lnTo>
                  <a:close/>
                  <a:moveTo>
                    <a:pt x="5776" y="36080"/>
                  </a:moveTo>
                  <a:lnTo>
                    <a:pt x="4590" y="36080"/>
                  </a:lnTo>
                  <a:lnTo>
                    <a:pt x="4590" y="23953"/>
                  </a:lnTo>
                  <a:lnTo>
                    <a:pt x="5776" y="23953"/>
                  </a:lnTo>
                  <a:close/>
                  <a:moveTo>
                    <a:pt x="5958" y="20184"/>
                  </a:moveTo>
                  <a:lnTo>
                    <a:pt x="5046" y="20184"/>
                  </a:lnTo>
                  <a:lnTo>
                    <a:pt x="5046" y="10943"/>
                  </a:lnTo>
                  <a:lnTo>
                    <a:pt x="5958" y="10943"/>
                  </a:lnTo>
                  <a:close/>
                  <a:moveTo>
                    <a:pt x="7144" y="10943"/>
                  </a:moveTo>
                  <a:lnTo>
                    <a:pt x="8055" y="10943"/>
                  </a:lnTo>
                  <a:lnTo>
                    <a:pt x="8055" y="20184"/>
                  </a:lnTo>
                  <a:lnTo>
                    <a:pt x="7144" y="20184"/>
                  </a:lnTo>
                  <a:close/>
                  <a:moveTo>
                    <a:pt x="8511" y="36080"/>
                  </a:moveTo>
                  <a:lnTo>
                    <a:pt x="7326" y="36080"/>
                  </a:lnTo>
                  <a:lnTo>
                    <a:pt x="7326" y="23953"/>
                  </a:lnTo>
                  <a:lnTo>
                    <a:pt x="8511" y="23953"/>
                  </a:lnTo>
                  <a:close/>
                  <a:moveTo>
                    <a:pt x="9210" y="10943"/>
                  </a:moveTo>
                  <a:lnTo>
                    <a:pt x="10122" y="10943"/>
                  </a:lnTo>
                  <a:lnTo>
                    <a:pt x="10122" y="20184"/>
                  </a:lnTo>
                  <a:lnTo>
                    <a:pt x="9210" y="20184"/>
                  </a:lnTo>
                  <a:close/>
                  <a:moveTo>
                    <a:pt x="11247" y="36080"/>
                  </a:moveTo>
                  <a:lnTo>
                    <a:pt x="10062" y="36080"/>
                  </a:lnTo>
                  <a:lnTo>
                    <a:pt x="10062" y="23953"/>
                  </a:lnTo>
                  <a:lnTo>
                    <a:pt x="11247" y="2395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6839604" y="2764475"/>
              <a:ext cx="187640" cy="539815"/>
            </a:xfrm>
            <a:custGeom>
              <a:avLst/>
              <a:gdLst/>
              <a:ahLst/>
              <a:cxnLst/>
              <a:rect l="l" t="t" r="r" b="b"/>
              <a:pathLst>
                <a:path w="11126" h="32008" extrusionOk="0">
                  <a:moveTo>
                    <a:pt x="10365" y="18694"/>
                  </a:moveTo>
                  <a:lnTo>
                    <a:pt x="10365" y="7782"/>
                  </a:lnTo>
                  <a:lnTo>
                    <a:pt x="9119" y="7782"/>
                  </a:lnTo>
                  <a:lnTo>
                    <a:pt x="9119" y="1"/>
                  </a:lnTo>
                  <a:lnTo>
                    <a:pt x="2006" y="1"/>
                  </a:lnTo>
                  <a:lnTo>
                    <a:pt x="2006" y="7782"/>
                  </a:lnTo>
                  <a:lnTo>
                    <a:pt x="760" y="7782"/>
                  </a:lnTo>
                  <a:lnTo>
                    <a:pt x="760" y="18694"/>
                  </a:lnTo>
                  <a:lnTo>
                    <a:pt x="0" y="18694"/>
                  </a:lnTo>
                  <a:lnTo>
                    <a:pt x="0" y="32007"/>
                  </a:lnTo>
                  <a:lnTo>
                    <a:pt x="11125" y="32007"/>
                  </a:lnTo>
                  <a:lnTo>
                    <a:pt x="11125" y="18694"/>
                  </a:lnTo>
                  <a:close/>
                  <a:moveTo>
                    <a:pt x="2584" y="30761"/>
                  </a:moveTo>
                  <a:lnTo>
                    <a:pt x="1550" y="30761"/>
                  </a:lnTo>
                  <a:lnTo>
                    <a:pt x="1550" y="20396"/>
                  </a:lnTo>
                  <a:lnTo>
                    <a:pt x="2584" y="20396"/>
                  </a:lnTo>
                  <a:close/>
                  <a:moveTo>
                    <a:pt x="3283" y="17205"/>
                  </a:moveTo>
                  <a:lnTo>
                    <a:pt x="2523" y="17205"/>
                  </a:lnTo>
                  <a:lnTo>
                    <a:pt x="2523" y="9332"/>
                  </a:lnTo>
                  <a:lnTo>
                    <a:pt x="3283" y="9332"/>
                  </a:lnTo>
                  <a:close/>
                  <a:moveTo>
                    <a:pt x="4894" y="30761"/>
                  </a:moveTo>
                  <a:lnTo>
                    <a:pt x="3891" y="30761"/>
                  </a:lnTo>
                  <a:lnTo>
                    <a:pt x="3891" y="20396"/>
                  </a:lnTo>
                  <a:lnTo>
                    <a:pt x="4894" y="20396"/>
                  </a:lnTo>
                  <a:close/>
                  <a:moveTo>
                    <a:pt x="5076" y="17205"/>
                  </a:moveTo>
                  <a:lnTo>
                    <a:pt x="4286" y="17205"/>
                  </a:lnTo>
                  <a:lnTo>
                    <a:pt x="4286" y="9332"/>
                  </a:lnTo>
                  <a:lnTo>
                    <a:pt x="5076" y="9332"/>
                  </a:lnTo>
                  <a:close/>
                  <a:moveTo>
                    <a:pt x="6079" y="9332"/>
                  </a:moveTo>
                  <a:lnTo>
                    <a:pt x="6839" y="9332"/>
                  </a:lnTo>
                  <a:lnTo>
                    <a:pt x="6839" y="17174"/>
                  </a:lnTo>
                  <a:lnTo>
                    <a:pt x="6079" y="17174"/>
                  </a:lnTo>
                  <a:close/>
                  <a:moveTo>
                    <a:pt x="7234" y="30731"/>
                  </a:moveTo>
                  <a:lnTo>
                    <a:pt x="6231" y="30731"/>
                  </a:lnTo>
                  <a:lnTo>
                    <a:pt x="6231" y="20396"/>
                  </a:lnTo>
                  <a:lnTo>
                    <a:pt x="7234" y="20396"/>
                  </a:lnTo>
                  <a:close/>
                  <a:moveTo>
                    <a:pt x="7842" y="9332"/>
                  </a:moveTo>
                  <a:lnTo>
                    <a:pt x="8602" y="9332"/>
                  </a:lnTo>
                  <a:lnTo>
                    <a:pt x="8602" y="17174"/>
                  </a:lnTo>
                  <a:lnTo>
                    <a:pt x="7842" y="17174"/>
                  </a:lnTo>
                  <a:close/>
                  <a:moveTo>
                    <a:pt x="9575" y="30761"/>
                  </a:moveTo>
                  <a:lnTo>
                    <a:pt x="8542" y="30761"/>
                  </a:lnTo>
                  <a:lnTo>
                    <a:pt x="8542" y="20396"/>
                  </a:lnTo>
                  <a:lnTo>
                    <a:pt x="9575" y="20396"/>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5"/>
          <p:cNvSpPr/>
          <p:nvPr/>
        </p:nvSpPr>
        <p:spPr>
          <a:xfrm>
            <a:off x="3991177" y="4235775"/>
            <a:ext cx="3776696" cy="1213883"/>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rot="-378995">
            <a:off x="4165676" y="3960613"/>
            <a:ext cx="5930748" cy="1906511"/>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rot="-9153766" flipH="1">
            <a:off x="4205380" y="4599478"/>
            <a:ext cx="2432850" cy="1222181"/>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flipH="1">
            <a:off x="-77579" y="0"/>
            <a:ext cx="6260795" cy="5143520"/>
          </a:xfrm>
          <a:custGeom>
            <a:avLst/>
            <a:gdLst/>
            <a:ahLst/>
            <a:cxnLst/>
            <a:rect l="l" t="t" r="r" b="b"/>
            <a:pathLst>
              <a:path w="220742" h="160735" extrusionOk="0">
                <a:moveTo>
                  <a:pt x="37267" y="0"/>
                </a:moveTo>
                <a:cubicBezTo>
                  <a:pt x="11454" y="13954"/>
                  <a:pt x="5334" y="27301"/>
                  <a:pt x="4036" y="36278"/>
                </a:cubicBezTo>
                <a:cubicBezTo>
                  <a:pt x="0" y="64258"/>
                  <a:pt x="38041" y="83201"/>
                  <a:pt x="30540" y="110073"/>
                </a:cubicBezTo>
                <a:cubicBezTo>
                  <a:pt x="26527" y="124503"/>
                  <a:pt x="12466" y="130159"/>
                  <a:pt x="14633" y="143506"/>
                </a:cubicBezTo>
                <a:cubicBezTo>
                  <a:pt x="15966" y="151685"/>
                  <a:pt x="22491" y="157400"/>
                  <a:pt x="27277" y="160734"/>
                </a:cubicBezTo>
                <a:lnTo>
                  <a:pt x="220742" y="160734"/>
                </a:lnTo>
                <a:lnTo>
                  <a:pt x="220742" y="0"/>
                </a:lnTo>
                <a:close/>
              </a:path>
            </a:pathLst>
          </a:custGeom>
          <a:solidFill>
            <a:srgbClr val="FFFFFF"/>
          </a:solidFill>
          <a:ln>
            <a:noFill/>
          </a:ln>
          <a:effectLst>
            <a:outerShdw blurRad="500063"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5"/>
          <p:cNvGrpSpPr/>
          <p:nvPr/>
        </p:nvGrpSpPr>
        <p:grpSpPr>
          <a:xfrm>
            <a:off x="8059700" y="228607"/>
            <a:ext cx="855710" cy="901134"/>
            <a:chOff x="6552528" y="1639799"/>
            <a:chExt cx="559800" cy="589516"/>
          </a:xfrm>
        </p:grpSpPr>
        <p:sp>
          <p:nvSpPr>
            <p:cNvPr id="94" name="Google Shape;94;p5"/>
            <p:cNvSpPr/>
            <p:nvPr/>
          </p:nvSpPr>
          <p:spPr>
            <a:xfrm>
              <a:off x="6552528" y="1639799"/>
              <a:ext cx="559800" cy="589516"/>
            </a:xfrm>
            <a:custGeom>
              <a:avLst/>
              <a:gdLst/>
              <a:ahLst/>
              <a:cxnLst/>
              <a:rect l="l" t="t" r="r" b="b"/>
              <a:pathLst>
                <a:path w="33193" h="34955" extrusionOk="0">
                  <a:moveTo>
                    <a:pt x="16597" y="0"/>
                  </a:moveTo>
                  <a:cubicBezTo>
                    <a:pt x="18846" y="7173"/>
                    <a:pt x="21490" y="7265"/>
                    <a:pt x="26840" y="3344"/>
                  </a:cubicBezTo>
                  <a:cubicBezTo>
                    <a:pt x="24439" y="10486"/>
                    <a:pt x="26567" y="12067"/>
                    <a:pt x="33193" y="12067"/>
                  </a:cubicBezTo>
                  <a:cubicBezTo>
                    <a:pt x="27083" y="16444"/>
                    <a:pt x="27813" y="18967"/>
                    <a:pt x="33193" y="22888"/>
                  </a:cubicBezTo>
                  <a:cubicBezTo>
                    <a:pt x="25655" y="22797"/>
                    <a:pt x="24804" y="25289"/>
                    <a:pt x="26840" y="31611"/>
                  </a:cubicBezTo>
                  <a:cubicBezTo>
                    <a:pt x="20822" y="27113"/>
                    <a:pt x="18633" y="28602"/>
                    <a:pt x="16597" y="34955"/>
                  </a:cubicBezTo>
                  <a:cubicBezTo>
                    <a:pt x="14347" y="27782"/>
                    <a:pt x="11703" y="27690"/>
                    <a:pt x="6323" y="31611"/>
                  </a:cubicBezTo>
                  <a:cubicBezTo>
                    <a:pt x="8724" y="24468"/>
                    <a:pt x="6627" y="22888"/>
                    <a:pt x="1" y="22888"/>
                  </a:cubicBezTo>
                  <a:cubicBezTo>
                    <a:pt x="6110" y="18511"/>
                    <a:pt x="5381" y="15988"/>
                    <a:pt x="1" y="12067"/>
                  </a:cubicBezTo>
                  <a:cubicBezTo>
                    <a:pt x="7508" y="12158"/>
                    <a:pt x="8390" y="9666"/>
                    <a:pt x="6323" y="3344"/>
                  </a:cubicBezTo>
                  <a:cubicBezTo>
                    <a:pt x="12372" y="7842"/>
                    <a:pt x="14530" y="6353"/>
                    <a:pt x="16597" y="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6663769" y="1765898"/>
              <a:ext cx="337317" cy="337317"/>
            </a:xfrm>
            <a:custGeom>
              <a:avLst/>
              <a:gdLst/>
              <a:ahLst/>
              <a:cxnLst/>
              <a:rect l="l" t="t" r="r" b="b"/>
              <a:pathLst>
                <a:path w="20001" h="20001" extrusionOk="0">
                  <a:moveTo>
                    <a:pt x="20001" y="10000"/>
                  </a:moveTo>
                  <a:cubicBezTo>
                    <a:pt x="20001" y="15532"/>
                    <a:pt x="15533" y="20001"/>
                    <a:pt x="10001" y="20001"/>
                  </a:cubicBezTo>
                  <a:cubicBezTo>
                    <a:pt x="4469" y="20001"/>
                    <a:pt x="1" y="15532"/>
                    <a:pt x="1" y="10000"/>
                  </a:cubicBezTo>
                  <a:cubicBezTo>
                    <a:pt x="1" y="4468"/>
                    <a:pt x="4469" y="0"/>
                    <a:pt x="10001" y="0"/>
                  </a:cubicBezTo>
                  <a:cubicBezTo>
                    <a:pt x="15533" y="0"/>
                    <a:pt x="20001" y="4468"/>
                    <a:pt x="20001" y="1000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6721178" y="1823307"/>
              <a:ext cx="222500" cy="222500"/>
            </a:xfrm>
            <a:custGeom>
              <a:avLst/>
              <a:gdLst/>
              <a:ahLst/>
              <a:cxnLst/>
              <a:rect l="l" t="t" r="r" b="b"/>
              <a:pathLst>
                <a:path w="13193" h="13193" extrusionOk="0">
                  <a:moveTo>
                    <a:pt x="13193" y="6596"/>
                  </a:moveTo>
                  <a:cubicBezTo>
                    <a:pt x="13193" y="10244"/>
                    <a:pt x="10244" y="13192"/>
                    <a:pt x="6597" y="13192"/>
                  </a:cubicBezTo>
                  <a:cubicBezTo>
                    <a:pt x="2949" y="13192"/>
                    <a:pt x="1" y="10244"/>
                    <a:pt x="1" y="6596"/>
                  </a:cubicBezTo>
                  <a:cubicBezTo>
                    <a:pt x="1" y="2949"/>
                    <a:pt x="2949" y="1"/>
                    <a:pt x="6597" y="1"/>
                  </a:cubicBezTo>
                  <a:cubicBezTo>
                    <a:pt x="10244" y="1"/>
                    <a:pt x="13193" y="2949"/>
                    <a:pt x="13193" y="6596"/>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5"/>
          <p:cNvSpPr/>
          <p:nvPr/>
        </p:nvSpPr>
        <p:spPr>
          <a:xfrm>
            <a:off x="5354425" y="1397523"/>
            <a:ext cx="1528734" cy="655164"/>
          </a:xfrm>
          <a:custGeom>
            <a:avLst/>
            <a:gdLst/>
            <a:ahLst/>
            <a:cxnLst/>
            <a:rect l="l" t="t" r="r" b="b"/>
            <a:pathLst>
              <a:path w="38512" h="16506" extrusionOk="0">
                <a:moveTo>
                  <a:pt x="36293" y="11551"/>
                </a:moveTo>
                <a:cubicBezTo>
                  <a:pt x="36141" y="9241"/>
                  <a:pt x="34226" y="7447"/>
                  <a:pt x="31885" y="7447"/>
                </a:cubicBezTo>
                <a:lnTo>
                  <a:pt x="31642" y="7447"/>
                </a:lnTo>
                <a:cubicBezTo>
                  <a:pt x="31217" y="6930"/>
                  <a:pt x="30670" y="6566"/>
                  <a:pt x="30031" y="6353"/>
                </a:cubicBezTo>
                <a:lnTo>
                  <a:pt x="30031" y="6201"/>
                </a:lnTo>
                <a:cubicBezTo>
                  <a:pt x="30031" y="5076"/>
                  <a:pt x="29150" y="4104"/>
                  <a:pt x="28025" y="4012"/>
                </a:cubicBezTo>
                <a:cubicBezTo>
                  <a:pt x="26688" y="1003"/>
                  <a:pt x="22189" y="1854"/>
                  <a:pt x="22068" y="5168"/>
                </a:cubicBezTo>
                <a:cubicBezTo>
                  <a:pt x="21642" y="4864"/>
                  <a:pt x="21125" y="4772"/>
                  <a:pt x="20639" y="4894"/>
                </a:cubicBezTo>
                <a:cubicBezTo>
                  <a:pt x="20669" y="4712"/>
                  <a:pt x="20669" y="4529"/>
                  <a:pt x="20669" y="4347"/>
                </a:cubicBezTo>
                <a:cubicBezTo>
                  <a:pt x="20669" y="2341"/>
                  <a:pt x="19210" y="639"/>
                  <a:pt x="17235" y="304"/>
                </a:cubicBezTo>
                <a:cubicBezTo>
                  <a:pt x="15259" y="0"/>
                  <a:pt x="13344" y="1186"/>
                  <a:pt x="12736" y="3101"/>
                </a:cubicBezTo>
                <a:lnTo>
                  <a:pt x="12706" y="3101"/>
                </a:lnTo>
                <a:cubicBezTo>
                  <a:pt x="11460" y="3101"/>
                  <a:pt x="10365" y="3952"/>
                  <a:pt x="10092" y="5168"/>
                </a:cubicBezTo>
                <a:cubicBezTo>
                  <a:pt x="9909" y="5137"/>
                  <a:pt x="9697" y="5137"/>
                  <a:pt x="9514" y="5137"/>
                </a:cubicBezTo>
                <a:cubicBezTo>
                  <a:pt x="7873" y="5137"/>
                  <a:pt x="6414" y="6110"/>
                  <a:pt x="5806" y="7599"/>
                </a:cubicBezTo>
                <a:cubicBezTo>
                  <a:pt x="4073" y="8086"/>
                  <a:pt x="2827" y="9575"/>
                  <a:pt x="2614" y="11338"/>
                </a:cubicBezTo>
                <a:cubicBezTo>
                  <a:pt x="0" y="12554"/>
                  <a:pt x="882" y="16475"/>
                  <a:pt x="3769" y="16505"/>
                </a:cubicBezTo>
                <a:lnTo>
                  <a:pt x="34773" y="16505"/>
                </a:lnTo>
                <a:cubicBezTo>
                  <a:pt x="37448" y="16505"/>
                  <a:pt x="38512" y="13040"/>
                  <a:pt x="36293" y="11551"/>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5570974" y="335805"/>
            <a:ext cx="977608" cy="411940"/>
          </a:xfrm>
          <a:custGeom>
            <a:avLst/>
            <a:gdLst/>
            <a:ahLst/>
            <a:cxnLst/>
            <a:rect l="l" t="t" r="r" b="b"/>
            <a:pathLst>
              <a:path w="44865" h="18905" extrusionOk="0">
                <a:moveTo>
                  <a:pt x="19378" y="0"/>
                </a:moveTo>
                <a:cubicBezTo>
                  <a:pt x="17350" y="0"/>
                  <a:pt x="15515" y="1302"/>
                  <a:pt x="14864" y="3281"/>
                </a:cubicBezTo>
                <a:lnTo>
                  <a:pt x="14834" y="3281"/>
                </a:lnTo>
                <a:cubicBezTo>
                  <a:pt x="13375" y="3281"/>
                  <a:pt x="12098" y="4284"/>
                  <a:pt x="11794" y="5713"/>
                </a:cubicBezTo>
                <a:cubicBezTo>
                  <a:pt x="11554" y="5675"/>
                  <a:pt x="11314" y="5656"/>
                  <a:pt x="11077" y="5656"/>
                </a:cubicBezTo>
                <a:cubicBezTo>
                  <a:pt x="9210" y="5656"/>
                  <a:pt x="7480" y="6790"/>
                  <a:pt x="6779" y="8570"/>
                </a:cubicBezTo>
                <a:cubicBezTo>
                  <a:pt x="4773" y="9117"/>
                  <a:pt x="3314" y="10849"/>
                  <a:pt x="3071" y="12916"/>
                </a:cubicBezTo>
                <a:cubicBezTo>
                  <a:pt x="1" y="14345"/>
                  <a:pt x="1034" y="18904"/>
                  <a:pt x="4408" y="18904"/>
                </a:cubicBezTo>
                <a:lnTo>
                  <a:pt x="40549" y="18904"/>
                </a:lnTo>
                <a:cubicBezTo>
                  <a:pt x="43649" y="18904"/>
                  <a:pt x="44865" y="14892"/>
                  <a:pt x="42312" y="13159"/>
                </a:cubicBezTo>
                <a:lnTo>
                  <a:pt x="42342" y="13159"/>
                </a:lnTo>
                <a:cubicBezTo>
                  <a:pt x="42160" y="10485"/>
                  <a:pt x="39941" y="8387"/>
                  <a:pt x="37236" y="8387"/>
                </a:cubicBezTo>
                <a:lnTo>
                  <a:pt x="36932" y="8387"/>
                </a:lnTo>
                <a:cubicBezTo>
                  <a:pt x="36445" y="7779"/>
                  <a:pt x="35777" y="7354"/>
                  <a:pt x="35047" y="7111"/>
                </a:cubicBezTo>
                <a:lnTo>
                  <a:pt x="35047" y="6928"/>
                </a:lnTo>
                <a:cubicBezTo>
                  <a:pt x="35047" y="5591"/>
                  <a:pt x="34014" y="4497"/>
                  <a:pt x="32707" y="4406"/>
                </a:cubicBezTo>
                <a:cubicBezTo>
                  <a:pt x="32051" y="2915"/>
                  <a:pt x="30738" y="2233"/>
                  <a:pt x="29427" y="2233"/>
                </a:cubicBezTo>
                <a:cubicBezTo>
                  <a:pt x="27637" y="2233"/>
                  <a:pt x="25851" y="3502"/>
                  <a:pt x="25746" y="5713"/>
                </a:cubicBezTo>
                <a:cubicBezTo>
                  <a:pt x="25412" y="5439"/>
                  <a:pt x="24986" y="5317"/>
                  <a:pt x="24561" y="5317"/>
                </a:cubicBezTo>
                <a:cubicBezTo>
                  <a:pt x="24409" y="5317"/>
                  <a:pt x="24257" y="5348"/>
                  <a:pt x="24105" y="5378"/>
                </a:cubicBezTo>
                <a:cubicBezTo>
                  <a:pt x="24105" y="5165"/>
                  <a:pt x="24135" y="4953"/>
                  <a:pt x="24135" y="4740"/>
                </a:cubicBezTo>
                <a:cubicBezTo>
                  <a:pt x="24135" y="2399"/>
                  <a:pt x="22433" y="424"/>
                  <a:pt x="20123" y="59"/>
                </a:cubicBezTo>
                <a:cubicBezTo>
                  <a:pt x="19873" y="19"/>
                  <a:pt x="19624" y="0"/>
                  <a:pt x="19378"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7109401" y="541765"/>
            <a:ext cx="1882535" cy="793254"/>
          </a:xfrm>
          <a:custGeom>
            <a:avLst/>
            <a:gdLst/>
            <a:ahLst/>
            <a:cxnLst/>
            <a:rect l="l" t="t" r="r" b="b"/>
            <a:pathLst>
              <a:path w="44865" h="18905" extrusionOk="0">
                <a:moveTo>
                  <a:pt x="19378" y="0"/>
                </a:moveTo>
                <a:cubicBezTo>
                  <a:pt x="17350" y="0"/>
                  <a:pt x="15515" y="1302"/>
                  <a:pt x="14864" y="3281"/>
                </a:cubicBezTo>
                <a:lnTo>
                  <a:pt x="14834" y="3281"/>
                </a:lnTo>
                <a:cubicBezTo>
                  <a:pt x="13375" y="3281"/>
                  <a:pt x="12098" y="4284"/>
                  <a:pt x="11794" y="5713"/>
                </a:cubicBezTo>
                <a:cubicBezTo>
                  <a:pt x="11554" y="5675"/>
                  <a:pt x="11314" y="5656"/>
                  <a:pt x="11077" y="5656"/>
                </a:cubicBezTo>
                <a:cubicBezTo>
                  <a:pt x="9210" y="5656"/>
                  <a:pt x="7480" y="6790"/>
                  <a:pt x="6779" y="8570"/>
                </a:cubicBezTo>
                <a:cubicBezTo>
                  <a:pt x="4773" y="9117"/>
                  <a:pt x="3314" y="10849"/>
                  <a:pt x="3071" y="12916"/>
                </a:cubicBezTo>
                <a:cubicBezTo>
                  <a:pt x="1" y="14345"/>
                  <a:pt x="1034" y="18904"/>
                  <a:pt x="4408" y="18904"/>
                </a:cubicBezTo>
                <a:lnTo>
                  <a:pt x="40549" y="18904"/>
                </a:lnTo>
                <a:cubicBezTo>
                  <a:pt x="43649" y="18904"/>
                  <a:pt x="44865" y="14892"/>
                  <a:pt x="42312" y="13159"/>
                </a:cubicBezTo>
                <a:lnTo>
                  <a:pt x="42342" y="13159"/>
                </a:lnTo>
                <a:cubicBezTo>
                  <a:pt x="42160" y="10485"/>
                  <a:pt x="39941" y="8387"/>
                  <a:pt x="37236" y="8387"/>
                </a:cubicBezTo>
                <a:lnTo>
                  <a:pt x="36932" y="8387"/>
                </a:lnTo>
                <a:cubicBezTo>
                  <a:pt x="36445" y="7779"/>
                  <a:pt x="35777" y="7354"/>
                  <a:pt x="35047" y="7111"/>
                </a:cubicBezTo>
                <a:lnTo>
                  <a:pt x="35047" y="6928"/>
                </a:lnTo>
                <a:cubicBezTo>
                  <a:pt x="35047" y="5591"/>
                  <a:pt x="34014" y="4497"/>
                  <a:pt x="32707" y="4406"/>
                </a:cubicBezTo>
                <a:cubicBezTo>
                  <a:pt x="32051" y="2915"/>
                  <a:pt x="30738" y="2233"/>
                  <a:pt x="29427" y="2233"/>
                </a:cubicBezTo>
                <a:cubicBezTo>
                  <a:pt x="27637" y="2233"/>
                  <a:pt x="25851" y="3502"/>
                  <a:pt x="25746" y="5713"/>
                </a:cubicBezTo>
                <a:cubicBezTo>
                  <a:pt x="25412" y="5439"/>
                  <a:pt x="24986" y="5317"/>
                  <a:pt x="24561" y="5317"/>
                </a:cubicBezTo>
                <a:cubicBezTo>
                  <a:pt x="24409" y="5317"/>
                  <a:pt x="24257" y="5348"/>
                  <a:pt x="24105" y="5378"/>
                </a:cubicBezTo>
                <a:cubicBezTo>
                  <a:pt x="24105" y="5165"/>
                  <a:pt x="24135" y="4953"/>
                  <a:pt x="24135" y="4740"/>
                </a:cubicBezTo>
                <a:cubicBezTo>
                  <a:pt x="24135" y="2399"/>
                  <a:pt x="22433" y="424"/>
                  <a:pt x="20123" y="59"/>
                </a:cubicBezTo>
                <a:cubicBezTo>
                  <a:pt x="19873" y="19"/>
                  <a:pt x="19624" y="0"/>
                  <a:pt x="19378"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7441394" y="2155774"/>
            <a:ext cx="1069017" cy="458353"/>
          </a:xfrm>
          <a:custGeom>
            <a:avLst/>
            <a:gdLst/>
            <a:ahLst/>
            <a:cxnLst/>
            <a:rect l="l" t="t" r="r" b="b"/>
            <a:pathLst>
              <a:path w="49060" h="21035" extrusionOk="0">
                <a:moveTo>
                  <a:pt x="46202" y="14712"/>
                </a:moveTo>
                <a:cubicBezTo>
                  <a:pt x="46020" y="11764"/>
                  <a:pt x="43558" y="9484"/>
                  <a:pt x="40640" y="9484"/>
                </a:cubicBezTo>
                <a:lnTo>
                  <a:pt x="40305" y="9484"/>
                </a:lnTo>
                <a:cubicBezTo>
                  <a:pt x="39758" y="8846"/>
                  <a:pt x="39059" y="8360"/>
                  <a:pt x="38238" y="8116"/>
                </a:cubicBezTo>
                <a:cubicBezTo>
                  <a:pt x="38238" y="8056"/>
                  <a:pt x="38238" y="7995"/>
                  <a:pt x="38238" y="7904"/>
                </a:cubicBezTo>
                <a:cubicBezTo>
                  <a:pt x="38238" y="6475"/>
                  <a:pt x="37144" y="5259"/>
                  <a:pt x="35685" y="5138"/>
                </a:cubicBezTo>
                <a:cubicBezTo>
                  <a:pt x="34013" y="1308"/>
                  <a:pt x="28299" y="2402"/>
                  <a:pt x="28117" y="6566"/>
                </a:cubicBezTo>
                <a:cubicBezTo>
                  <a:pt x="27752" y="6293"/>
                  <a:pt x="27296" y="6171"/>
                  <a:pt x="26810" y="6171"/>
                </a:cubicBezTo>
                <a:cubicBezTo>
                  <a:pt x="26658" y="6171"/>
                  <a:pt x="26475" y="6171"/>
                  <a:pt x="26293" y="6232"/>
                </a:cubicBezTo>
                <a:cubicBezTo>
                  <a:pt x="26323" y="5989"/>
                  <a:pt x="26354" y="5746"/>
                  <a:pt x="26354" y="5533"/>
                </a:cubicBezTo>
                <a:cubicBezTo>
                  <a:pt x="26354" y="2980"/>
                  <a:pt x="24500" y="791"/>
                  <a:pt x="21977" y="396"/>
                </a:cubicBezTo>
                <a:cubicBezTo>
                  <a:pt x="19454" y="1"/>
                  <a:pt x="17022" y="1521"/>
                  <a:pt x="16262" y="3922"/>
                </a:cubicBezTo>
                <a:lnTo>
                  <a:pt x="16202" y="3922"/>
                </a:lnTo>
                <a:cubicBezTo>
                  <a:pt x="14621" y="3952"/>
                  <a:pt x="13253" y="5047"/>
                  <a:pt x="12888" y="6597"/>
                </a:cubicBezTo>
                <a:cubicBezTo>
                  <a:pt x="12645" y="6566"/>
                  <a:pt x="12402" y="6536"/>
                  <a:pt x="12129" y="6536"/>
                </a:cubicBezTo>
                <a:cubicBezTo>
                  <a:pt x="10092" y="6536"/>
                  <a:pt x="8238" y="7782"/>
                  <a:pt x="7448" y="9697"/>
                </a:cubicBezTo>
                <a:cubicBezTo>
                  <a:pt x="5259" y="10305"/>
                  <a:pt x="3648" y="12190"/>
                  <a:pt x="3405" y="14439"/>
                </a:cubicBezTo>
                <a:cubicBezTo>
                  <a:pt x="1" y="15959"/>
                  <a:pt x="1125" y="21035"/>
                  <a:pt x="4864" y="20974"/>
                </a:cubicBezTo>
                <a:lnTo>
                  <a:pt x="44287" y="20974"/>
                </a:lnTo>
                <a:cubicBezTo>
                  <a:pt x="47692" y="21035"/>
                  <a:pt x="49059" y="16597"/>
                  <a:pt x="46202" y="14712"/>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02" name="Google Shape;102;p5"/>
          <p:cNvSpPr txBox="1">
            <a:spLocks noGrp="1"/>
          </p:cNvSpPr>
          <p:nvPr>
            <p:ph type="title" idx="2"/>
          </p:nvPr>
        </p:nvSpPr>
        <p:spPr>
          <a:xfrm flipH="1">
            <a:off x="1961600" y="1199450"/>
            <a:ext cx="1918800" cy="57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400"/>
            </a:lvl1pPr>
            <a:lvl2pPr lvl="1" algn="r" rtl="0">
              <a:lnSpc>
                <a:spcPct val="100000"/>
              </a:lnSpc>
              <a:spcBef>
                <a:spcPts val="0"/>
              </a:spcBef>
              <a:spcAft>
                <a:spcPts val="0"/>
              </a:spcAft>
              <a:buSzPts val="2400"/>
              <a:buNone/>
              <a:defRPr sz="2400"/>
            </a:lvl2pPr>
            <a:lvl3pPr lvl="2" algn="r" rtl="0">
              <a:lnSpc>
                <a:spcPct val="100000"/>
              </a:lnSpc>
              <a:spcBef>
                <a:spcPts val="0"/>
              </a:spcBef>
              <a:spcAft>
                <a:spcPts val="0"/>
              </a:spcAft>
              <a:buSzPts val="2400"/>
              <a:buNone/>
              <a:defRPr sz="2400"/>
            </a:lvl3pPr>
            <a:lvl4pPr lvl="3" algn="r" rtl="0">
              <a:lnSpc>
                <a:spcPct val="100000"/>
              </a:lnSpc>
              <a:spcBef>
                <a:spcPts val="0"/>
              </a:spcBef>
              <a:spcAft>
                <a:spcPts val="0"/>
              </a:spcAft>
              <a:buSzPts val="2400"/>
              <a:buNone/>
              <a:defRPr sz="2400"/>
            </a:lvl4pPr>
            <a:lvl5pPr lvl="4" algn="r" rtl="0">
              <a:lnSpc>
                <a:spcPct val="100000"/>
              </a:lnSpc>
              <a:spcBef>
                <a:spcPts val="0"/>
              </a:spcBef>
              <a:spcAft>
                <a:spcPts val="0"/>
              </a:spcAft>
              <a:buSzPts val="2400"/>
              <a:buNone/>
              <a:defRPr sz="2400"/>
            </a:lvl5pPr>
            <a:lvl6pPr lvl="5" algn="r" rtl="0">
              <a:lnSpc>
                <a:spcPct val="100000"/>
              </a:lnSpc>
              <a:spcBef>
                <a:spcPts val="0"/>
              </a:spcBef>
              <a:spcAft>
                <a:spcPts val="0"/>
              </a:spcAft>
              <a:buSzPts val="2400"/>
              <a:buNone/>
              <a:defRPr sz="2400"/>
            </a:lvl6pPr>
            <a:lvl7pPr lvl="6" algn="r" rtl="0">
              <a:lnSpc>
                <a:spcPct val="100000"/>
              </a:lnSpc>
              <a:spcBef>
                <a:spcPts val="0"/>
              </a:spcBef>
              <a:spcAft>
                <a:spcPts val="0"/>
              </a:spcAft>
              <a:buSzPts val="2400"/>
              <a:buNone/>
              <a:defRPr sz="2400"/>
            </a:lvl7pPr>
            <a:lvl8pPr lvl="7" algn="r" rtl="0">
              <a:lnSpc>
                <a:spcPct val="100000"/>
              </a:lnSpc>
              <a:spcBef>
                <a:spcPts val="0"/>
              </a:spcBef>
              <a:spcAft>
                <a:spcPts val="0"/>
              </a:spcAft>
              <a:buSzPts val="2400"/>
              <a:buNone/>
              <a:defRPr sz="2400"/>
            </a:lvl8pPr>
            <a:lvl9pPr lvl="8" algn="r" rtl="0">
              <a:lnSpc>
                <a:spcPct val="100000"/>
              </a:lnSpc>
              <a:spcBef>
                <a:spcPts val="0"/>
              </a:spcBef>
              <a:spcAft>
                <a:spcPts val="0"/>
              </a:spcAft>
              <a:buSzPts val="2400"/>
              <a:buNone/>
              <a:defRPr sz="2400"/>
            </a:lvl9pPr>
          </a:lstStyle>
          <a:p>
            <a:endParaRPr/>
          </a:p>
        </p:txBody>
      </p:sp>
      <p:sp>
        <p:nvSpPr>
          <p:cNvPr id="103" name="Google Shape;103;p5"/>
          <p:cNvSpPr txBox="1">
            <a:spLocks noGrp="1"/>
          </p:cNvSpPr>
          <p:nvPr>
            <p:ph type="subTitle" idx="1"/>
          </p:nvPr>
        </p:nvSpPr>
        <p:spPr>
          <a:xfrm flipH="1">
            <a:off x="1961601" y="1635781"/>
            <a:ext cx="1918800" cy="11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04" name="Google Shape;104;p5"/>
          <p:cNvSpPr txBox="1">
            <a:spLocks noGrp="1"/>
          </p:cNvSpPr>
          <p:nvPr>
            <p:ph type="title" idx="3"/>
          </p:nvPr>
        </p:nvSpPr>
        <p:spPr>
          <a:xfrm flipH="1">
            <a:off x="1961600" y="2839025"/>
            <a:ext cx="1918800" cy="57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400"/>
            </a:lvl1pPr>
            <a:lvl2pPr lvl="1" algn="r" rtl="0">
              <a:lnSpc>
                <a:spcPct val="100000"/>
              </a:lnSpc>
              <a:spcBef>
                <a:spcPts val="0"/>
              </a:spcBef>
              <a:spcAft>
                <a:spcPts val="0"/>
              </a:spcAft>
              <a:buSzPts val="2400"/>
              <a:buNone/>
              <a:defRPr sz="2400"/>
            </a:lvl2pPr>
            <a:lvl3pPr lvl="2" algn="r" rtl="0">
              <a:lnSpc>
                <a:spcPct val="100000"/>
              </a:lnSpc>
              <a:spcBef>
                <a:spcPts val="0"/>
              </a:spcBef>
              <a:spcAft>
                <a:spcPts val="0"/>
              </a:spcAft>
              <a:buSzPts val="2400"/>
              <a:buNone/>
              <a:defRPr sz="2400"/>
            </a:lvl3pPr>
            <a:lvl4pPr lvl="3" algn="r" rtl="0">
              <a:lnSpc>
                <a:spcPct val="100000"/>
              </a:lnSpc>
              <a:spcBef>
                <a:spcPts val="0"/>
              </a:spcBef>
              <a:spcAft>
                <a:spcPts val="0"/>
              </a:spcAft>
              <a:buSzPts val="2400"/>
              <a:buNone/>
              <a:defRPr sz="2400"/>
            </a:lvl4pPr>
            <a:lvl5pPr lvl="4" algn="r" rtl="0">
              <a:lnSpc>
                <a:spcPct val="100000"/>
              </a:lnSpc>
              <a:spcBef>
                <a:spcPts val="0"/>
              </a:spcBef>
              <a:spcAft>
                <a:spcPts val="0"/>
              </a:spcAft>
              <a:buSzPts val="2400"/>
              <a:buNone/>
              <a:defRPr sz="2400"/>
            </a:lvl5pPr>
            <a:lvl6pPr lvl="5" algn="r" rtl="0">
              <a:lnSpc>
                <a:spcPct val="100000"/>
              </a:lnSpc>
              <a:spcBef>
                <a:spcPts val="0"/>
              </a:spcBef>
              <a:spcAft>
                <a:spcPts val="0"/>
              </a:spcAft>
              <a:buSzPts val="2400"/>
              <a:buNone/>
              <a:defRPr sz="2400"/>
            </a:lvl6pPr>
            <a:lvl7pPr lvl="6" algn="r" rtl="0">
              <a:lnSpc>
                <a:spcPct val="100000"/>
              </a:lnSpc>
              <a:spcBef>
                <a:spcPts val="0"/>
              </a:spcBef>
              <a:spcAft>
                <a:spcPts val="0"/>
              </a:spcAft>
              <a:buSzPts val="2400"/>
              <a:buNone/>
              <a:defRPr sz="2400"/>
            </a:lvl7pPr>
            <a:lvl8pPr lvl="7" algn="r" rtl="0">
              <a:lnSpc>
                <a:spcPct val="100000"/>
              </a:lnSpc>
              <a:spcBef>
                <a:spcPts val="0"/>
              </a:spcBef>
              <a:spcAft>
                <a:spcPts val="0"/>
              </a:spcAft>
              <a:buSzPts val="2400"/>
              <a:buNone/>
              <a:defRPr sz="2400"/>
            </a:lvl8pPr>
            <a:lvl9pPr lvl="8" algn="r" rtl="0">
              <a:lnSpc>
                <a:spcPct val="100000"/>
              </a:lnSpc>
              <a:spcBef>
                <a:spcPts val="0"/>
              </a:spcBef>
              <a:spcAft>
                <a:spcPts val="0"/>
              </a:spcAft>
              <a:buSzPts val="2400"/>
              <a:buNone/>
              <a:defRPr sz="2400"/>
            </a:lvl9pPr>
          </a:lstStyle>
          <a:p>
            <a:endParaRPr/>
          </a:p>
        </p:txBody>
      </p:sp>
      <p:sp>
        <p:nvSpPr>
          <p:cNvPr id="105" name="Google Shape;105;p5"/>
          <p:cNvSpPr txBox="1">
            <a:spLocks noGrp="1"/>
          </p:cNvSpPr>
          <p:nvPr>
            <p:ph type="subTitle" idx="4"/>
          </p:nvPr>
        </p:nvSpPr>
        <p:spPr>
          <a:xfrm flipH="1">
            <a:off x="1961601" y="3275344"/>
            <a:ext cx="1918800" cy="11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p:nvPr/>
        </p:nvSpPr>
        <p:spPr>
          <a:xfrm>
            <a:off x="0" y="0"/>
            <a:ext cx="9144000" cy="4795456"/>
          </a:xfrm>
          <a:custGeom>
            <a:avLst/>
            <a:gdLst/>
            <a:ahLst/>
            <a:cxnLst/>
            <a:rect l="l" t="t" r="r" b="b"/>
            <a:pathLst>
              <a:path w="285750" h="149858" extrusionOk="0">
                <a:moveTo>
                  <a:pt x="0" y="0"/>
                </a:moveTo>
                <a:lnTo>
                  <a:pt x="0" y="131314"/>
                </a:lnTo>
                <a:cubicBezTo>
                  <a:pt x="3786" y="135612"/>
                  <a:pt x="9787" y="141244"/>
                  <a:pt x="18407" y="145077"/>
                </a:cubicBezTo>
                <a:cubicBezTo>
                  <a:pt x="24825" y="147926"/>
                  <a:pt x="31045" y="149035"/>
                  <a:pt x="37243" y="149035"/>
                </a:cubicBezTo>
                <a:cubicBezTo>
                  <a:pt x="54098" y="149035"/>
                  <a:pt x="70795" y="140836"/>
                  <a:pt x="90904" y="137136"/>
                </a:cubicBezTo>
                <a:cubicBezTo>
                  <a:pt x="97291" y="135959"/>
                  <a:pt x="102793" y="135463"/>
                  <a:pt x="107793" y="135463"/>
                </a:cubicBezTo>
                <a:cubicBezTo>
                  <a:pt x="130673" y="135463"/>
                  <a:pt x="143049" y="145857"/>
                  <a:pt x="181654" y="149042"/>
                </a:cubicBezTo>
                <a:cubicBezTo>
                  <a:pt x="187544" y="149529"/>
                  <a:pt x="194150" y="149858"/>
                  <a:pt x="201441" y="149858"/>
                </a:cubicBezTo>
                <a:cubicBezTo>
                  <a:pt x="223550" y="149858"/>
                  <a:pt x="251950" y="146839"/>
                  <a:pt x="285750" y="136076"/>
                </a:cubicBezTo>
                <a:lnTo>
                  <a:pt x="285750" y="0"/>
                </a:lnTo>
                <a:close/>
              </a:path>
            </a:pathLst>
          </a:custGeom>
          <a:solidFill>
            <a:srgbClr val="FFFFFF"/>
          </a:solidFill>
          <a:ln>
            <a:noFill/>
          </a:ln>
          <a:effectLst>
            <a:outerShdw blurRad="428625" algn="bl" rotWithShape="0">
              <a:schemeClr val="dk1">
                <a:alpha val="2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4414574" y="4104887"/>
            <a:ext cx="582645" cy="901852"/>
          </a:xfrm>
          <a:custGeom>
            <a:avLst/>
            <a:gdLst/>
            <a:ahLst/>
            <a:cxnLst/>
            <a:rect l="l" t="t" r="r" b="b"/>
            <a:pathLst>
              <a:path w="76689" h="113014" extrusionOk="0">
                <a:moveTo>
                  <a:pt x="32269" y="0"/>
                </a:moveTo>
                <a:cubicBezTo>
                  <a:pt x="32253" y="0"/>
                  <a:pt x="32236" y="1"/>
                  <a:pt x="32219" y="3"/>
                </a:cubicBezTo>
                <a:cubicBezTo>
                  <a:pt x="30487" y="185"/>
                  <a:pt x="30153" y="9790"/>
                  <a:pt x="31460" y="21401"/>
                </a:cubicBezTo>
                <a:cubicBezTo>
                  <a:pt x="32341" y="29395"/>
                  <a:pt x="33800" y="36295"/>
                  <a:pt x="35198" y="39730"/>
                </a:cubicBezTo>
                <a:cubicBezTo>
                  <a:pt x="34013" y="40368"/>
                  <a:pt x="33374" y="41736"/>
                  <a:pt x="33648" y="43043"/>
                </a:cubicBezTo>
                <a:cubicBezTo>
                  <a:pt x="30061" y="44167"/>
                  <a:pt x="23861" y="47329"/>
                  <a:pt x="17143" y="51554"/>
                </a:cubicBezTo>
                <a:cubicBezTo>
                  <a:pt x="7265" y="57815"/>
                  <a:pt x="0" y="64046"/>
                  <a:pt x="912" y="65536"/>
                </a:cubicBezTo>
                <a:cubicBezTo>
                  <a:pt x="1046" y="65744"/>
                  <a:pt x="1340" y="65844"/>
                  <a:pt x="1773" y="65844"/>
                </a:cubicBezTo>
                <a:cubicBezTo>
                  <a:pt x="4376" y="65844"/>
                  <a:pt x="12018" y="62241"/>
                  <a:pt x="20487" y="56873"/>
                </a:cubicBezTo>
                <a:cubicBezTo>
                  <a:pt x="27447" y="52496"/>
                  <a:pt x="33101" y="48089"/>
                  <a:pt x="35533" y="45353"/>
                </a:cubicBezTo>
                <a:cubicBezTo>
                  <a:pt x="35806" y="45474"/>
                  <a:pt x="36080" y="45535"/>
                  <a:pt x="36384" y="45566"/>
                </a:cubicBezTo>
                <a:lnTo>
                  <a:pt x="33374" y="113013"/>
                </a:lnTo>
                <a:lnTo>
                  <a:pt x="40031" y="113013"/>
                </a:lnTo>
                <a:lnTo>
                  <a:pt x="37052" y="45566"/>
                </a:lnTo>
                <a:cubicBezTo>
                  <a:pt x="37660" y="45505"/>
                  <a:pt x="38238" y="45262"/>
                  <a:pt x="38694" y="44867"/>
                </a:cubicBezTo>
                <a:cubicBezTo>
                  <a:pt x="41521" y="47177"/>
                  <a:pt x="47782" y="50672"/>
                  <a:pt x="55320" y="53985"/>
                </a:cubicBezTo>
                <a:cubicBezTo>
                  <a:pt x="63863" y="57688"/>
                  <a:pt x="71462" y="60023"/>
                  <a:pt x="74557" y="60023"/>
                </a:cubicBezTo>
                <a:cubicBezTo>
                  <a:pt x="75350" y="60023"/>
                  <a:pt x="75847" y="59870"/>
                  <a:pt x="75989" y="59548"/>
                </a:cubicBezTo>
                <a:cubicBezTo>
                  <a:pt x="76688" y="57937"/>
                  <a:pt x="68573" y="52861"/>
                  <a:pt x="57843" y="48180"/>
                </a:cubicBezTo>
                <a:cubicBezTo>
                  <a:pt x="50275" y="44897"/>
                  <a:pt x="43435" y="42678"/>
                  <a:pt x="39818" y="42222"/>
                </a:cubicBezTo>
                <a:cubicBezTo>
                  <a:pt x="39758" y="41158"/>
                  <a:pt x="39089" y="40186"/>
                  <a:pt x="38147" y="39699"/>
                </a:cubicBezTo>
                <a:cubicBezTo>
                  <a:pt x="38755" y="36113"/>
                  <a:pt x="38663" y="28909"/>
                  <a:pt x="37721" y="20702"/>
                </a:cubicBezTo>
                <a:cubicBezTo>
                  <a:pt x="36427" y="9174"/>
                  <a:pt x="33970" y="0"/>
                  <a:pt x="32269"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a:off x="5336869" y="4263995"/>
            <a:ext cx="582645" cy="901852"/>
          </a:xfrm>
          <a:custGeom>
            <a:avLst/>
            <a:gdLst/>
            <a:ahLst/>
            <a:cxnLst/>
            <a:rect l="l" t="t" r="r" b="b"/>
            <a:pathLst>
              <a:path w="76689" h="113014" extrusionOk="0">
                <a:moveTo>
                  <a:pt x="32269" y="0"/>
                </a:moveTo>
                <a:cubicBezTo>
                  <a:pt x="32253" y="0"/>
                  <a:pt x="32236" y="1"/>
                  <a:pt x="32219" y="3"/>
                </a:cubicBezTo>
                <a:cubicBezTo>
                  <a:pt x="30487" y="185"/>
                  <a:pt x="30153" y="9790"/>
                  <a:pt x="31460" y="21401"/>
                </a:cubicBezTo>
                <a:cubicBezTo>
                  <a:pt x="32341" y="29395"/>
                  <a:pt x="33800" y="36295"/>
                  <a:pt x="35198" y="39730"/>
                </a:cubicBezTo>
                <a:cubicBezTo>
                  <a:pt x="34013" y="40368"/>
                  <a:pt x="33374" y="41736"/>
                  <a:pt x="33648" y="43043"/>
                </a:cubicBezTo>
                <a:cubicBezTo>
                  <a:pt x="30061" y="44167"/>
                  <a:pt x="23861" y="47329"/>
                  <a:pt x="17143" y="51554"/>
                </a:cubicBezTo>
                <a:cubicBezTo>
                  <a:pt x="7265" y="57815"/>
                  <a:pt x="0" y="64046"/>
                  <a:pt x="912" y="65536"/>
                </a:cubicBezTo>
                <a:cubicBezTo>
                  <a:pt x="1046" y="65744"/>
                  <a:pt x="1340" y="65844"/>
                  <a:pt x="1773" y="65844"/>
                </a:cubicBezTo>
                <a:cubicBezTo>
                  <a:pt x="4376" y="65844"/>
                  <a:pt x="12018" y="62241"/>
                  <a:pt x="20487" y="56873"/>
                </a:cubicBezTo>
                <a:cubicBezTo>
                  <a:pt x="27447" y="52496"/>
                  <a:pt x="33101" y="48089"/>
                  <a:pt x="35533" y="45353"/>
                </a:cubicBezTo>
                <a:cubicBezTo>
                  <a:pt x="35806" y="45474"/>
                  <a:pt x="36080" y="45535"/>
                  <a:pt x="36384" y="45566"/>
                </a:cubicBezTo>
                <a:lnTo>
                  <a:pt x="33374" y="113013"/>
                </a:lnTo>
                <a:lnTo>
                  <a:pt x="40031" y="113013"/>
                </a:lnTo>
                <a:lnTo>
                  <a:pt x="37052" y="45566"/>
                </a:lnTo>
                <a:cubicBezTo>
                  <a:pt x="37660" y="45505"/>
                  <a:pt x="38238" y="45262"/>
                  <a:pt x="38694" y="44867"/>
                </a:cubicBezTo>
                <a:cubicBezTo>
                  <a:pt x="41521" y="47177"/>
                  <a:pt x="47782" y="50672"/>
                  <a:pt x="55320" y="53985"/>
                </a:cubicBezTo>
                <a:cubicBezTo>
                  <a:pt x="63863" y="57688"/>
                  <a:pt x="71462" y="60023"/>
                  <a:pt x="74557" y="60023"/>
                </a:cubicBezTo>
                <a:cubicBezTo>
                  <a:pt x="75350" y="60023"/>
                  <a:pt x="75847" y="59870"/>
                  <a:pt x="75989" y="59548"/>
                </a:cubicBezTo>
                <a:cubicBezTo>
                  <a:pt x="76688" y="57937"/>
                  <a:pt x="68573" y="52861"/>
                  <a:pt x="57843" y="48180"/>
                </a:cubicBezTo>
                <a:cubicBezTo>
                  <a:pt x="50275" y="44897"/>
                  <a:pt x="43435" y="42678"/>
                  <a:pt x="39818" y="42222"/>
                </a:cubicBezTo>
                <a:cubicBezTo>
                  <a:pt x="39758" y="41158"/>
                  <a:pt x="39089" y="40186"/>
                  <a:pt x="38147" y="39699"/>
                </a:cubicBezTo>
                <a:cubicBezTo>
                  <a:pt x="38755" y="36113"/>
                  <a:pt x="38663" y="28909"/>
                  <a:pt x="37721" y="20702"/>
                </a:cubicBezTo>
                <a:cubicBezTo>
                  <a:pt x="36427" y="9174"/>
                  <a:pt x="33970" y="0"/>
                  <a:pt x="32269"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a:off x="7942378" y="4357634"/>
            <a:ext cx="260375" cy="714601"/>
          </a:xfrm>
          <a:custGeom>
            <a:avLst/>
            <a:gdLst/>
            <a:ahLst/>
            <a:cxnLst/>
            <a:rect l="l" t="t" r="r" b="b"/>
            <a:pathLst>
              <a:path w="13254" h="36385" extrusionOk="0">
                <a:moveTo>
                  <a:pt x="12159" y="24439"/>
                </a:moveTo>
                <a:lnTo>
                  <a:pt x="12159" y="1"/>
                </a:lnTo>
                <a:lnTo>
                  <a:pt x="1095" y="10761"/>
                </a:lnTo>
                <a:lnTo>
                  <a:pt x="1095" y="24469"/>
                </a:lnTo>
                <a:lnTo>
                  <a:pt x="1" y="24469"/>
                </a:lnTo>
                <a:lnTo>
                  <a:pt x="1" y="36384"/>
                </a:lnTo>
                <a:lnTo>
                  <a:pt x="13253" y="36384"/>
                </a:lnTo>
                <a:lnTo>
                  <a:pt x="13253" y="24439"/>
                </a:lnTo>
                <a:close/>
                <a:moveTo>
                  <a:pt x="4226" y="34135"/>
                </a:moveTo>
                <a:lnTo>
                  <a:pt x="2767" y="34135"/>
                </a:lnTo>
                <a:lnTo>
                  <a:pt x="2767" y="32676"/>
                </a:lnTo>
                <a:lnTo>
                  <a:pt x="4226" y="32676"/>
                </a:lnTo>
                <a:close/>
                <a:moveTo>
                  <a:pt x="4226" y="31977"/>
                </a:moveTo>
                <a:lnTo>
                  <a:pt x="2767" y="31977"/>
                </a:lnTo>
                <a:lnTo>
                  <a:pt x="2767" y="30518"/>
                </a:lnTo>
                <a:lnTo>
                  <a:pt x="4226" y="30518"/>
                </a:lnTo>
                <a:close/>
                <a:moveTo>
                  <a:pt x="4226" y="29819"/>
                </a:moveTo>
                <a:lnTo>
                  <a:pt x="2767" y="29819"/>
                </a:lnTo>
                <a:lnTo>
                  <a:pt x="2767" y="28360"/>
                </a:lnTo>
                <a:lnTo>
                  <a:pt x="4226" y="28360"/>
                </a:lnTo>
                <a:close/>
                <a:moveTo>
                  <a:pt x="4226" y="25502"/>
                </a:moveTo>
                <a:lnTo>
                  <a:pt x="2767" y="25502"/>
                </a:lnTo>
                <a:lnTo>
                  <a:pt x="2767" y="24043"/>
                </a:lnTo>
                <a:lnTo>
                  <a:pt x="4226" y="24043"/>
                </a:lnTo>
                <a:close/>
                <a:moveTo>
                  <a:pt x="4226" y="23344"/>
                </a:moveTo>
                <a:lnTo>
                  <a:pt x="2767" y="23344"/>
                </a:lnTo>
                <a:lnTo>
                  <a:pt x="2767" y="21885"/>
                </a:lnTo>
                <a:lnTo>
                  <a:pt x="4226" y="21885"/>
                </a:lnTo>
                <a:close/>
                <a:moveTo>
                  <a:pt x="4226" y="21186"/>
                </a:moveTo>
                <a:lnTo>
                  <a:pt x="2767" y="21186"/>
                </a:lnTo>
                <a:lnTo>
                  <a:pt x="2767" y="19697"/>
                </a:lnTo>
                <a:lnTo>
                  <a:pt x="4226" y="19697"/>
                </a:lnTo>
                <a:close/>
                <a:moveTo>
                  <a:pt x="4226" y="16870"/>
                </a:moveTo>
                <a:lnTo>
                  <a:pt x="2767" y="16870"/>
                </a:lnTo>
                <a:lnTo>
                  <a:pt x="2767" y="15381"/>
                </a:lnTo>
                <a:lnTo>
                  <a:pt x="4226" y="15381"/>
                </a:lnTo>
                <a:close/>
                <a:moveTo>
                  <a:pt x="6323" y="34135"/>
                </a:moveTo>
                <a:lnTo>
                  <a:pt x="4834" y="34135"/>
                </a:lnTo>
                <a:lnTo>
                  <a:pt x="4834" y="32676"/>
                </a:lnTo>
                <a:lnTo>
                  <a:pt x="6323" y="32676"/>
                </a:lnTo>
                <a:close/>
                <a:moveTo>
                  <a:pt x="6323" y="29819"/>
                </a:moveTo>
                <a:lnTo>
                  <a:pt x="4834" y="29819"/>
                </a:lnTo>
                <a:lnTo>
                  <a:pt x="4834" y="28360"/>
                </a:lnTo>
                <a:lnTo>
                  <a:pt x="6323" y="28360"/>
                </a:lnTo>
                <a:close/>
                <a:moveTo>
                  <a:pt x="6323" y="27661"/>
                </a:moveTo>
                <a:lnTo>
                  <a:pt x="4834" y="27661"/>
                </a:lnTo>
                <a:lnTo>
                  <a:pt x="4834" y="26202"/>
                </a:lnTo>
                <a:lnTo>
                  <a:pt x="6323" y="26202"/>
                </a:lnTo>
                <a:close/>
                <a:moveTo>
                  <a:pt x="6323" y="25502"/>
                </a:moveTo>
                <a:lnTo>
                  <a:pt x="4834" y="25502"/>
                </a:lnTo>
                <a:lnTo>
                  <a:pt x="4834" y="24043"/>
                </a:lnTo>
                <a:lnTo>
                  <a:pt x="6323" y="24043"/>
                </a:lnTo>
                <a:close/>
                <a:moveTo>
                  <a:pt x="6323" y="23344"/>
                </a:moveTo>
                <a:lnTo>
                  <a:pt x="4834" y="23344"/>
                </a:lnTo>
                <a:lnTo>
                  <a:pt x="4834" y="21885"/>
                </a:lnTo>
                <a:lnTo>
                  <a:pt x="6323" y="21885"/>
                </a:lnTo>
                <a:close/>
                <a:moveTo>
                  <a:pt x="6323" y="21186"/>
                </a:moveTo>
                <a:lnTo>
                  <a:pt x="4834" y="21186"/>
                </a:lnTo>
                <a:lnTo>
                  <a:pt x="4834" y="19697"/>
                </a:lnTo>
                <a:lnTo>
                  <a:pt x="6323" y="19697"/>
                </a:lnTo>
                <a:close/>
                <a:moveTo>
                  <a:pt x="6323" y="14682"/>
                </a:moveTo>
                <a:lnTo>
                  <a:pt x="4834" y="14682"/>
                </a:lnTo>
                <a:lnTo>
                  <a:pt x="4834" y="13223"/>
                </a:lnTo>
                <a:lnTo>
                  <a:pt x="6323" y="13223"/>
                </a:lnTo>
                <a:close/>
                <a:moveTo>
                  <a:pt x="8390" y="34135"/>
                </a:moveTo>
                <a:lnTo>
                  <a:pt x="6931" y="34135"/>
                </a:lnTo>
                <a:lnTo>
                  <a:pt x="6931" y="32676"/>
                </a:lnTo>
                <a:lnTo>
                  <a:pt x="8390" y="32676"/>
                </a:lnTo>
                <a:close/>
                <a:moveTo>
                  <a:pt x="8390" y="31977"/>
                </a:moveTo>
                <a:lnTo>
                  <a:pt x="6931" y="31977"/>
                </a:lnTo>
                <a:lnTo>
                  <a:pt x="6931" y="30518"/>
                </a:lnTo>
                <a:lnTo>
                  <a:pt x="8390" y="30518"/>
                </a:lnTo>
                <a:close/>
                <a:moveTo>
                  <a:pt x="8390" y="27661"/>
                </a:moveTo>
                <a:lnTo>
                  <a:pt x="6931" y="27661"/>
                </a:lnTo>
                <a:lnTo>
                  <a:pt x="6931" y="26202"/>
                </a:lnTo>
                <a:lnTo>
                  <a:pt x="8390" y="26202"/>
                </a:lnTo>
                <a:close/>
                <a:moveTo>
                  <a:pt x="8390" y="25502"/>
                </a:moveTo>
                <a:lnTo>
                  <a:pt x="6931" y="25502"/>
                </a:lnTo>
                <a:lnTo>
                  <a:pt x="6931" y="24043"/>
                </a:lnTo>
                <a:lnTo>
                  <a:pt x="8390" y="24043"/>
                </a:lnTo>
                <a:close/>
                <a:moveTo>
                  <a:pt x="8390" y="19028"/>
                </a:moveTo>
                <a:lnTo>
                  <a:pt x="6931" y="19028"/>
                </a:lnTo>
                <a:lnTo>
                  <a:pt x="6931" y="17539"/>
                </a:lnTo>
                <a:lnTo>
                  <a:pt x="8390" y="17539"/>
                </a:lnTo>
                <a:close/>
                <a:moveTo>
                  <a:pt x="8390" y="16870"/>
                </a:moveTo>
                <a:lnTo>
                  <a:pt x="6931" y="16870"/>
                </a:lnTo>
                <a:lnTo>
                  <a:pt x="6931" y="15381"/>
                </a:lnTo>
                <a:lnTo>
                  <a:pt x="8390" y="15381"/>
                </a:lnTo>
                <a:close/>
                <a:moveTo>
                  <a:pt x="10487" y="34135"/>
                </a:moveTo>
                <a:lnTo>
                  <a:pt x="8998" y="34135"/>
                </a:lnTo>
                <a:lnTo>
                  <a:pt x="8998" y="32676"/>
                </a:lnTo>
                <a:lnTo>
                  <a:pt x="10487" y="32676"/>
                </a:lnTo>
                <a:close/>
                <a:moveTo>
                  <a:pt x="10487" y="29819"/>
                </a:moveTo>
                <a:lnTo>
                  <a:pt x="8998" y="29819"/>
                </a:lnTo>
                <a:lnTo>
                  <a:pt x="8998" y="28360"/>
                </a:lnTo>
                <a:lnTo>
                  <a:pt x="10487" y="28360"/>
                </a:lnTo>
                <a:close/>
                <a:moveTo>
                  <a:pt x="10487" y="27661"/>
                </a:moveTo>
                <a:lnTo>
                  <a:pt x="8998" y="27661"/>
                </a:lnTo>
                <a:lnTo>
                  <a:pt x="8998" y="26202"/>
                </a:lnTo>
                <a:lnTo>
                  <a:pt x="10487" y="26202"/>
                </a:lnTo>
                <a:close/>
                <a:moveTo>
                  <a:pt x="10487" y="25502"/>
                </a:moveTo>
                <a:lnTo>
                  <a:pt x="8998" y="25502"/>
                </a:lnTo>
                <a:lnTo>
                  <a:pt x="8998" y="24043"/>
                </a:lnTo>
                <a:lnTo>
                  <a:pt x="10487" y="24043"/>
                </a:lnTo>
                <a:close/>
                <a:moveTo>
                  <a:pt x="10487" y="23344"/>
                </a:moveTo>
                <a:lnTo>
                  <a:pt x="8998" y="23344"/>
                </a:lnTo>
                <a:lnTo>
                  <a:pt x="8998" y="21885"/>
                </a:lnTo>
                <a:lnTo>
                  <a:pt x="10487" y="21885"/>
                </a:lnTo>
                <a:close/>
                <a:moveTo>
                  <a:pt x="10487" y="21186"/>
                </a:moveTo>
                <a:lnTo>
                  <a:pt x="8998" y="21186"/>
                </a:lnTo>
                <a:lnTo>
                  <a:pt x="8998" y="19697"/>
                </a:lnTo>
                <a:lnTo>
                  <a:pt x="10487" y="19697"/>
                </a:lnTo>
                <a:close/>
                <a:moveTo>
                  <a:pt x="10487" y="19028"/>
                </a:moveTo>
                <a:lnTo>
                  <a:pt x="8998" y="19028"/>
                </a:lnTo>
                <a:lnTo>
                  <a:pt x="8998" y="17539"/>
                </a:lnTo>
                <a:lnTo>
                  <a:pt x="10487" y="17539"/>
                </a:lnTo>
                <a:close/>
                <a:moveTo>
                  <a:pt x="10487" y="16870"/>
                </a:moveTo>
                <a:lnTo>
                  <a:pt x="8998" y="16870"/>
                </a:lnTo>
                <a:lnTo>
                  <a:pt x="8998" y="15381"/>
                </a:lnTo>
                <a:lnTo>
                  <a:pt x="10487" y="15381"/>
                </a:lnTo>
                <a:close/>
                <a:moveTo>
                  <a:pt x="10487" y="14682"/>
                </a:moveTo>
                <a:lnTo>
                  <a:pt x="8998" y="14682"/>
                </a:lnTo>
                <a:lnTo>
                  <a:pt x="8998" y="13223"/>
                </a:lnTo>
                <a:lnTo>
                  <a:pt x="10487" y="1322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7317261" y="4296134"/>
            <a:ext cx="280668" cy="770124"/>
          </a:xfrm>
          <a:custGeom>
            <a:avLst/>
            <a:gdLst/>
            <a:ahLst/>
            <a:cxnLst/>
            <a:rect l="l" t="t" r="r" b="b"/>
            <a:pathLst>
              <a:path w="14287" h="39212" extrusionOk="0">
                <a:moveTo>
                  <a:pt x="14286" y="6718"/>
                </a:moveTo>
                <a:lnTo>
                  <a:pt x="14286" y="5442"/>
                </a:lnTo>
                <a:lnTo>
                  <a:pt x="11794" y="5442"/>
                </a:lnTo>
                <a:lnTo>
                  <a:pt x="11794" y="1733"/>
                </a:lnTo>
                <a:lnTo>
                  <a:pt x="10213" y="1733"/>
                </a:lnTo>
                <a:lnTo>
                  <a:pt x="10213" y="1"/>
                </a:lnTo>
                <a:lnTo>
                  <a:pt x="4073" y="1"/>
                </a:lnTo>
                <a:lnTo>
                  <a:pt x="4073" y="1733"/>
                </a:lnTo>
                <a:lnTo>
                  <a:pt x="2493" y="1733"/>
                </a:lnTo>
                <a:lnTo>
                  <a:pt x="2493" y="5442"/>
                </a:lnTo>
                <a:lnTo>
                  <a:pt x="0" y="5442"/>
                </a:lnTo>
                <a:lnTo>
                  <a:pt x="0" y="6718"/>
                </a:lnTo>
                <a:lnTo>
                  <a:pt x="1095" y="6718"/>
                </a:lnTo>
                <a:lnTo>
                  <a:pt x="1095" y="17114"/>
                </a:lnTo>
                <a:lnTo>
                  <a:pt x="0" y="17114"/>
                </a:lnTo>
                <a:lnTo>
                  <a:pt x="0" y="18390"/>
                </a:lnTo>
                <a:lnTo>
                  <a:pt x="1095" y="18390"/>
                </a:lnTo>
                <a:lnTo>
                  <a:pt x="1095" y="28785"/>
                </a:lnTo>
                <a:lnTo>
                  <a:pt x="0" y="28785"/>
                </a:lnTo>
                <a:lnTo>
                  <a:pt x="0" y="30092"/>
                </a:lnTo>
                <a:lnTo>
                  <a:pt x="1095" y="30092"/>
                </a:lnTo>
                <a:lnTo>
                  <a:pt x="1095" y="37934"/>
                </a:lnTo>
                <a:lnTo>
                  <a:pt x="0" y="37934"/>
                </a:lnTo>
                <a:lnTo>
                  <a:pt x="0" y="39211"/>
                </a:lnTo>
                <a:lnTo>
                  <a:pt x="14286" y="39211"/>
                </a:lnTo>
                <a:lnTo>
                  <a:pt x="14286" y="37934"/>
                </a:lnTo>
                <a:lnTo>
                  <a:pt x="13192" y="37934"/>
                </a:lnTo>
                <a:lnTo>
                  <a:pt x="13192" y="30092"/>
                </a:lnTo>
                <a:lnTo>
                  <a:pt x="14286" y="30092"/>
                </a:lnTo>
                <a:lnTo>
                  <a:pt x="14286" y="28816"/>
                </a:lnTo>
                <a:lnTo>
                  <a:pt x="13192" y="28816"/>
                </a:lnTo>
                <a:lnTo>
                  <a:pt x="13192" y="18390"/>
                </a:lnTo>
                <a:lnTo>
                  <a:pt x="14286" y="18390"/>
                </a:lnTo>
                <a:lnTo>
                  <a:pt x="14286" y="17114"/>
                </a:lnTo>
                <a:lnTo>
                  <a:pt x="13192" y="17114"/>
                </a:lnTo>
                <a:lnTo>
                  <a:pt x="13192" y="6718"/>
                </a:lnTo>
                <a:close/>
                <a:moveTo>
                  <a:pt x="3557" y="37144"/>
                </a:moveTo>
                <a:lnTo>
                  <a:pt x="2675" y="37144"/>
                </a:lnTo>
                <a:lnTo>
                  <a:pt x="2675" y="7630"/>
                </a:lnTo>
                <a:lnTo>
                  <a:pt x="3557" y="7630"/>
                </a:lnTo>
                <a:close/>
                <a:moveTo>
                  <a:pt x="5593" y="37144"/>
                </a:moveTo>
                <a:lnTo>
                  <a:pt x="4712" y="37144"/>
                </a:lnTo>
                <a:lnTo>
                  <a:pt x="4712" y="7630"/>
                </a:lnTo>
                <a:lnTo>
                  <a:pt x="5563" y="7630"/>
                </a:lnTo>
                <a:close/>
                <a:moveTo>
                  <a:pt x="7599" y="37144"/>
                </a:moveTo>
                <a:lnTo>
                  <a:pt x="6718" y="37144"/>
                </a:lnTo>
                <a:lnTo>
                  <a:pt x="6718" y="7630"/>
                </a:lnTo>
                <a:lnTo>
                  <a:pt x="7599" y="7630"/>
                </a:lnTo>
                <a:close/>
                <a:moveTo>
                  <a:pt x="9605" y="37144"/>
                </a:moveTo>
                <a:lnTo>
                  <a:pt x="8754" y="37144"/>
                </a:lnTo>
                <a:lnTo>
                  <a:pt x="8754" y="7630"/>
                </a:lnTo>
                <a:lnTo>
                  <a:pt x="9605" y="7630"/>
                </a:lnTo>
                <a:close/>
                <a:moveTo>
                  <a:pt x="11642" y="37144"/>
                </a:moveTo>
                <a:lnTo>
                  <a:pt x="10760" y="37144"/>
                </a:lnTo>
                <a:lnTo>
                  <a:pt x="10760" y="7630"/>
                </a:lnTo>
                <a:lnTo>
                  <a:pt x="11642" y="7630"/>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8243897" y="4290162"/>
            <a:ext cx="257389" cy="737875"/>
          </a:xfrm>
          <a:custGeom>
            <a:avLst/>
            <a:gdLst/>
            <a:ahLst/>
            <a:cxnLst/>
            <a:rect l="l" t="t" r="r" b="b"/>
            <a:pathLst>
              <a:path w="13102" h="37570" extrusionOk="0">
                <a:moveTo>
                  <a:pt x="12189" y="21946"/>
                </a:moveTo>
                <a:lnTo>
                  <a:pt x="12189" y="9150"/>
                </a:lnTo>
                <a:lnTo>
                  <a:pt x="10730" y="9150"/>
                </a:lnTo>
                <a:lnTo>
                  <a:pt x="10730" y="1"/>
                </a:lnTo>
                <a:lnTo>
                  <a:pt x="2371" y="1"/>
                </a:lnTo>
                <a:lnTo>
                  <a:pt x="2371" y="9150"/>
                </a:lnTo>
                <a:lnTo>
                  <a:pt x="882" y="9150"/>
                </a:lnTo>
                <a:lnTo>
                  <a:pt x="882" y="21946"/>
                </a:lnTo>
                <a:lnTo>
                  <a:pt x="1" y="21946"/>
                </a:lnTo>
                <a:lnTo>
                  <a:pt x="1" y="37570"/>
                </a:lnTo>
                <a:lnTo>
                  <a:pt x="13101" y="37570"/>
                </a:lnTo>
                <a:lnTo>
                  <a:pt x="13101" y="21946"/>
                </a:lnTo>
                <a:close/>
                <a:moveTo>
                  <a:pt x="3040" y="36080"/>
                </a:moveTo>
                <a:lnTo>
                  <a:pt x="1855" y="36080"/>
                </a:lnTo>
                <a:lnTo>
                  <a:pt x="1855" y="23953"/>
                </a:lnTo>
                <a:lnTo>
                  <a:pt x="3040" y="23953"/>
                </a:lnTo>
                <a:close/>
                <a:moveTo>
                  <a:pt x="3891" y="20184"/>
                </a:moveTo>
                <a:lnTo>
                  <a:pt x="2979" y="20184"/>
                </a:lnTo>
                <a:lnTo>
                  <a:pt x="2979" y="10943"/>
                </a:lnTo>
                <a:lnTo>
                  <a:pt x="3891" y="10943"/>
                </a:lnTo>
                <a:close/>
                <a:moveTo>
                  <a:pt x="5776" y="36080"/>
                </a:moveTo>
                <a:lnTo>
                  <a:pt x="4590" y="36080"/>
                </a:lnTo>
                <a:lnTo>
                  <a:pt x="4590" y="23953"/>
                </a:lnTo>
                <a:lnTo>
                  <a:pt x="5776" y="23953"/>
                </a:lnTo>
                <a:close/>
                <a:moveTo>
                  <a:pt x="5958" y="20184"/>
                </a:moveTo>
                <a:lnTo>
                  <a:pt x="5046" y="20184"/>
                </a:lnTo>
                <a:lnTo>
                  <a:pt x="5046" y="10943"/>
                </a:lnTo>
                <a:lnTo>
                  <a:pt x="5958" y="10943"/>
                </a:lnTo>
                <a:close/>
                <a:moveTo>
                  <a:pt x="7144" y="10943"/>
                </a:moveTo>
                <a:lnTo>
                  <a:pt x="8055" y="10943"/>
                </a:lnTo>
                <a:lnTo>
                  <a:pt x="8055" y="20184"/>
                </a:lnTo>
                <a:lnTo>
                  <a:pt x="7144" y="20184"/>
                </a:lnTo>
                <a:close/>
                <a:moveTo>
                  <a:pt x="8511" y="36080"/>
                </a:moveTo>
                <a:lnTo>
                  <a:pt x="7326" y="36080"/>
                </a:lnTo>
                <a:lnTo>
                  <a:pt x="7326" y="23953"/>
                </a:lnTo>
                <a:lnTo>
                  <a:pt x="8511" y="23953"/>
                </a:lnTo>
                <a:close/>
                <a:moveTo>
                  <a:pt x="9210" y="10943"/>
                </a:moveTo>
                <a:lnTo>
                  <a:pt x="10122" y="10943"/>
                </a:lnTo>
                <a:lnTo>
                  <a:pt x="10122" y="20184"/>
                </a:lnTo>
                <a:lnTo>
                  <a:pt x="9210" y="20184"/>
                </a:lnTo>
                <a:close/>
                <a:moveTo>
                  <a:pt x="11247" y="36080"/>
                </a:moveTo>
                <a:lnTo>
                  <a:pt x="10062" y="36080"/>
                </a:lnTo>
                <a:lnTo>
                  <a:pt x="10062" y="23953"/>
                </a:lnTo>
                <a:lnTo>
                  <a:pt x="11247" y="2395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7051570" y="4469872"/>
            <a:ext cx="218570" cy="628637"/>
          </a:xfrm>
          <a:custGeom>
            <a:avLst/>
            <a:gdLst/>
            <a:ahLst/>
            <a:cxnLst/>
            <a:rect l="l" t="t" r="r" b="b"/>
            <a:pathLst>
              <a:path w="11126" h="32008" extrusionOk="0">
                <a:moveTo>
                  <a:pt x="10365" y="18694"/>
                </a:moveTo>
                <a:lnTo>
                  <a:pt x="10365" y="7782"/>
                </a:lnTo>
                <a:lnTo>
                  <a:pt x="9119" y="7782"/>
                </a:lnTo>
                <a:lnTo>
                  <a:pt x="9119" y="1"/>
                </a:lnTo>
                <a:lnTo>
                  <a:pt x="2006" y="1"/>
                </a:lnTo>
                <a:lnTo>
                  <a:pt x="2006" y="7782"/>
                </a:lnTo>
                <a:lnTo>
                  <a:pt x="760" y="7782"/>
                </a:lnTo>
                <a:lnTo>
                  <a:pt x="760" y="18694"/>
                </a:lnTo>
                <a:lnTo>
                  <a:pt x="0" y="18694"/>
                </a:lnTo>
                <a:lnTo>
                  <a:pt x="0" y="32007"/>
                </a:lnTo>
                <a:lnTo>
                  <a:pt x="11125" y="32007"/>
                </a:lnTo>
                <a:lnTo>
                  <a:pt x="11125" y="18694"/>
                </a:lnTo>
                <a:close/>
                <a:moveTo>
                  <a:pt x="2584" y="30761"/>
                </a:moveTo>
                <a:lnTo>
                  <a:pt x="1550" y="30761"/>
                </a:lnTo>
                <a:lnTo>
                  <a:pt x="1550" y="20396"/>
                </a:lnTo>
                <a:lnTo>
                  <a:pt x="2584" y="20396"/>
                </a:lnTo>
                <a:close/>
                <a:moveTo>
                  <a:pt x="3283" y="17205"/>
                </a:moveTo>
                <a:lnTo>
                  <a:pt x="2523" y="17205"/>
                </a:lnTo>
                <a:lnTo>
                  <a:pt x="2523" y="9332"/>
                </a:lnTo>
                <a:lnTo>
                  <a:pt x="3283" y="9332"/>
                </a:lnTo>
                <a:close/>
                <a:moveTo>
                  <a:pt x="4894" y="30761"/>
                </a:moveTo>
                <a:lnTo>
                  <a:pt x="3891" y="30761"/>
                </a:lnTo>
                <a:lnTo>
                  <a:pt x="3891" y="20396"/>
                </a:lnTo>
                <a:lnTo>
                  <a:pt x="4894" y="20396"/>
                </a:lnTo>
                <a:close/>
                <a:moveTo>
                  <a:pt x="5076" y="17205"/>
                </a:moveTo>
                <a:lnTo>
                  <a:pt x="4286" y="17205"/>
                </a:lnTo>
                <a:lnTo>
                  <a:pt x="4286" y="9332"/>
                </a:lnTo>
                <a:lnTo>
                  <a:pt x="5076" y="9332"/>
                </a:lnTo>
                <a:close/>
                <a:moveTo>
                  <a:pt x="6079" y="9332"/>
                </a:moveTo>
                <a:lnTo>
                  <a:pt x="6839" y="9332"/>
                </a:lnTo>
                <a:lnTo>
                  <a:pt x="6839" y="17174"/>
                </a:lnTo>
                <a:lnTo>
                  <a:pt x="6079" y="17174"/>
                </a:lnTo>
                <a:close/>
                <a:moveTo>
                  <a:pt x="7234" y="30731"/>
                </a:moveTo>
                <a:lnTo>
                  <a:pt x="6231" y="30731"/>
                </a:lnTo>
                <a:lnTo>
                  <a:pt x="6231" y="20396"/>
                </a:lnTo>
                <a:lnTo>
                  <a:pt x="7234" y="20396"/>
                </a:lnTo>
                <a:close/>
                <a:moveTo>
                  <a:pt x="7842" y="9332"/>
                </a:moveTo>
                <a:lnTo>
                  <a:pt x="8602" y="9332"/>
                </a:lnTo>
                <a:lnTo>
                  <a:pt x="8602" y="17174"/>
                </a:lnTo>
                <a:lnTo>
                  <a:pt x="7842" y="17174"/>
                </a:lnTo>
                <a:close/>
                <a:moveTo>
                  <a:pt x="9575" y="30761"/>
                </a:moveTo>
                <a:lnTo>
                  <a:pt x="8542" y="30761"/>
                </a:lnTo>
                <a:lnTo>
                  <a:pt x="8542" y="20396"/>
                </a:lnTo>
                <a:lnTo>
                  <a:pt x="9575" y="20396"/>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7628326" y="4063291"/>
            <a:ext cx="280668" cy="985025"/>
          </a:xfrm>
          <a:custGeom>
            <a:avLst/>
            <a:gdLst/>
            <a:ahLst/>
            <a:cxnLst/>
            <a:rect l="l" t="t" r="r" b="b"/>
            <a:pathLst>
              <a:path w="14287" h="50154" extrusionOk="0">
                <a:moveTo>
                  <a:pt x="13192" y="33800"/>
                </a:moveTo>
                <a:lnTo>
                  <a:pt x="13192" y="26475"/>
                </a:lnTo>
                <a:lnTo>
                  <a:pt x="12554" y="26475"/>
                </a:lnTo>
                <a:lnTo>
                  <a:pt x="12554" y="18390"/>
                </a:lnTo>
                <a:lnTo>
                  <a:pt x="9332" y="18390"/>
                </a:lnTo>
                <a:lnTo>
                  <a:pt x="9332" y="15107"/>
                </a:lnTo>
                <a:lnTo>
                  <a:pt x="7599" y="15107"/>
                </a:lnTo>
                <a:lnTo>
                  <a:pt x="7599" y="1"/>
                </a:lnTo>
                <a:lnTo>
                  <a:pt x="6688" y="1"/>
                </a:lnTo>
                <a:lnTo>
                  <a:pt x="6688" y="15107"/>
                </a:lnTo>
                <a:lnTo>
                  <a:pt x="4955" y="15107"/>
                </a:lnTo>
                <a:lnTo>
                  <a:pt x="4955" y="18390"/>
                </a:lnTo>
                <a:lnTo>
                  <a:pt x="1733" y="18390"/>
                </a:lnTo>
                <a:lnTo>
                  <a:pt x="1733" y="26475"/>
                </a:lnTo>
                <a:lnTo>
                  <a:pt x="1125" y="26475"/>
                </a:lnTo>
                <a:lnTo>
                  <a:pt x="1125" y="33800"/>
                </a:lnTo>
                <a:lnTo>
                  <a:pt x="1" y="33800"/>
                </a:lnTo>
                <a:lnTo>
                  <a:pt x="1" y="50153"/>
                </a:lnTo>
                <a:lnTo>
                  <a:pt x="14287" y="50153"/>
                </a:lnTo>
                <a:lnTo>
                  <a:pt x="14287" y="33800"/>
                </a:lnTo>
                <a:close/>
                <a:moveTo>
                  <a:pt x="11946" y="48451"/>
                </a:moveTo>
                <a:lnTo>
                  <a:pt x="2371" y="48451"/>
                </a:lnTo>
                <a:lnTo>
                  <a:pt x="2371" y="47782"/>
                </a:lnTo>
                <a:lnTo>
                  <a:pt x="11946" y="47782"/>
                </a:lnTo>
                <a:close/>
                <a:moveTo>
                  <a:pt x="11946" y="46445"/>
                </a:moveTo>
                <a:lnTo>
                  <a:pt x="2371" y="46445"/>
                </a:lnTo>
                <a:lnTo>
                  <a:pt x="2371" y="45746"/>
                </a:lnTo>
                <a:lnTo>
                  <a:pt x="11946" y="45746"/>
                </a:lnTo>
                <a:close/>
                <a:moveTo>
                  <a:pt x="11946" y="44408"/>
                </a:moveTo>
                <a:lnTo>
                  <a:pt x="2371" y="44408"/>
                </a:lnTo>
                <a:lnTo>
                  <a:pt x="2371" y="43740"/>
                </a:lnTo>
                <a:lnTo>
                  <a:pt x="11946" y="43740"/>
                </a:lnTo>
                <a:close/>
                <a:moveTo>
                  <a:pt x="11946" y="42372"/>
                </a:moveTo>
                <a:lnTo>
                  <a:pt x="2371" y="42372"/>
                </a:lnTo>
                <a:lnTo>
                  <a:pt x="2371" y="41703"/>
                </a:lnTo>
                <a:lnTo>
                  <a:pt x="11946" y="41703"/>
                </a:lnTo>
                <a:close/>
                <a:moveTo>
                  <a:pt x="11946" y="40335"/>
                </a:moveTo>
                <a:lnTo>
                  <a:pt x="2371" y="40335"/>
                </a:lnTo>
                <a:lnTo>
                  <a:pt x="2371" y="39667"/>
                </a:lnTo>
                <a:lnTo>
                  <a:pt x="11946" y="39667"/>
                </a:lnTo>
                <a:close/>
                <a:moveTo>
                  <a:pt x="11946" y="38329"/>
                </a:moveTo>
                <a:lnTo>
                  <a:pt x="2371" y="38329"/>
                </a:lnTo>
                <a:lnTo>
                  <a:pt x="2371" y="37661"/>
                </a:lnTo>
                <a:lnTo>
                  <a:pt x="11946" y="37661"/>
                </a:lnTo>
                <a:close/>
                <a:moveTo>
                  <a:pt x="11946" y="36293"/>
                </a:moveTo>
                <a:lnTo>
                  <a:pt x="2371" y="36293"/>
                </a:lnTo>
                <a:lnTo>
                  <a:pt x="2371" y="35624"/>
                </a:lnTo>
                <a:lnTo>
                  <a:pt x="11946" y="35624"/>
                </a:lnTo>
                <a:close/>
                <a:moveTo>
                  <a:pt x="11946" y="34256"/>
                </a:moveTo>
                <a:lnTo>
                  <a:pt x="2371" y="34256"/>
                </a:lnTo>
                <a:lnTo>
                  <a:pt x="2371" y="33588"/>
                </a:lnTo>
                <a:lnTo>
                  <a:pt x="11946" y="33588"/>
                </a:lnTo>
                <a:close/>
                <a:moveTo>
                  <a:pt x="11946" y="32250"/>
                </a:moveTo>
                <a:lnTo>
                  <a:pt x="2371" y="32250"/>
                </a:lnTo>
                <a:lnTo>
                  <a:pt x="2371" y="31551"/>
                </a:lnTo>
                <a:lnTo>
                  <a:pt x="11946" y="31551"/>
                </a:lnTo>
                <a:close/>
                <a:moveTo>
                  <a:pt x="11946" y="30214"/>
                </a:moveTo>
                <a:lnTo>
                  <a:pt x="2371" y="30214"/>
                </a:lnTo>
                <a:lnTo>
                  <a:pt x="2371" y="29545"/>
                </a:lnTo>
                <a:lnTo>
                  <a:pt x="11946" y="29545"/>
                </a:lnTo>
                <a:close/>
                <a:moveTo>
                  <a:pt x="11946" y="28177"/>
                </a:moveTo>
                <a:lnTo>
                  <a:pt x="2371" y="28177"/>
                </a:lnTo>
                <a:lnTo>
                  <a:pt x="2371" y="27509"/>
                </a:lnTo>
                <a:lnTo>
                  <a:pt x="11946" y="27509"/>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flipH="1">
            <a:off x="153461" y="3945036"/>
            <a:ext cx="2039164" cy="901982"/>
          </a:xfrm>
          <a:custGeom>
            <a:avLst/>
            <a:gdLst/>
            <a:ahLst/>
            <a:cxnLst/>
            <a:rect l="l" t="t" r="r" b="b"/>
            <a:pathLst>
              <a:path w="120429" h="53285" extrusionOk="0">
                <a:moveTo>
                  <a:pt x="118605" y="19697"/>
                </a:moveTo>
                <a:lnTo>
                  <a:pt x="118605" y="15411"/>
                </a:lnTo>
                <a:lnTo>
                  <a:pt x="113103" y="15411"/>
                </a:lnTo>
                <a:lnTo>
                  <a:pt x="113103" y="1"/>
                </a:lnTo>
                <a:lnTo>
                  <a:pt x="111097" y="1"/>
                </a:lnTo>
                <a:lnTo>
                  <a:pt x="111097" y="15411"/>
                </a:lnTo>
                <a:lnTo>
                  <a:pt x="105595" y="15411"/>
                </a:lnTo>
                <a:lnTo>
                  <a:pt x="105595" y="19697"/>
                </a:lnTo>
                <a:lnTo>
                  <a:pt x="103771" y="19697"/>
                </a:lnTo>
                <a:lnTo>
                  <a:pt x="103771" y="28755"/>
                </a:lnTo>
                <a:lnTo>
                  <a:pt x="96203" y="28755"/>
                </a:lnTo>
                <a:lnTo>
                  <a:pt x="96203" y="11034"/>
                </a:lnTo>
                <a:lnTo>
                  <a:pt x="90641" y="11034"/>
                </a:lnTo>
                <a:lnTo>
                  <a:pt x="90641" y="5472"/>
                </a:lnTo>
                <a:lnTo>
                  <a:pt x="88634" y="5472"/>
                </a:lnTo>
                <a:lnTo>
                  <a:pt x="88634" y="11034"/>
                </a:lnTo>
                <a:lnTo>
                  <a:pt x="83042" y="11034"/>
                </a:lnTo>
                <a:lnTo>
                  <a:pt x="83042" y="34834"/>
                </a:lnTo>
                <a:lnTo>
                  <a:pt x="71461" y="34834"/>
                </a:lnTo>
                <a:lnTo>
                  <a:pt x="71461" y="13891"/>
                </a:lnTo>
                <a:lnTo>
                  <a:pt x="58330" y="13891"/>
                </a:lnTo>
                <a:lnTo>
                  <a:pt x="58330" y="28633"/>
                </a:lnTo>
                <a:lnTo>
                  <a:pt x="56962" y="28633"/>
                </a:lnTo>
                <a:lnTo>
                  <a:pt x="56962" y="8238"/>
                </a:lnTo>
                <a:lnTo>
                  <a:pt x="51400" y="8238"/>
                </a:lnTo>
                <a:lnTo>
                  <a:pt x="51400" y="5138"/>
                </a:lnTo>
                <a:lnTo>
                  <a:pt x="49363" y="5138"/>
                </a:lnTo>
                <a:lnTo>
                  <a:pt x="49363" y="8238"/>
                </a:lnTo>
                <a:lnTo>
                  <a:pt x="43801" y="8238"/>
                </a:lnTo>
                <a:lnTo>
                  <a:pt x="43801" y="32311"/>
                </a:lnTo>
                <a:lnTo>
                  <a:pt x="33405" y="32311"/>
                </a:lnTo>
                <a:lnTo>
                  <a:pt x="33405" y="22311"/>
                </a:lnTo>
                <a:lnTo>
                  <a:pt x="20244" y="22311"/>
                </a:lnTo>
                <a:lnTo>
                  <a:pt x="20244" y="36810"/>
                </a:lnTo>
                <a:lnTo>
                  <a:pt x="1" y="36810"/>
                </a:lnTo>
                <a:lnTo>
                  <a:pt x="1" y="53284"/>
                </a:lnTo>
                <a:lnTo>
                  <a:pt x="20244" y="53284"/>
                </a:lnTo>
                <a:lnTo>
                  <a:pt x="27083" y="53284"/>
                </a:lnTo>
                <a:lnTo>
                  <a:pt x="33405" y="53284"/>
                </a:lnTo>
                <a:lnTo>
                  <a:pt x="41977" y="53284"/>
                </a:lnTo>
                <a:lnTo>
                  <a:pt x="43801" y="53284"/>
                </a:lnTo>
                <a:lnTo>
                  <a:pt x="44409" y="53284"/>
                </a:lnTo>
                <a:lnTo>
                  <a:pt x="50579" y="53284"/>
                </a:lnTo>
                <a:lnTo>
                  <a:pt x="56962" y="53284"/>
                </a:lnTo>
                <a:lnTo>
                  <a:pt x="58330" y="53284"/>
                </a:lnTo>
                <a:lnTo>
                  <a:pt x="63740" y="53284"/>
                </a:lnTo>
                <a:lnTo>
                  <a:pt x="70093" y="53284"/>
                </a:lnTo>
                <a:lnTo>
                  <a:pt x="71461" y="53284"/>
                </a:lnTo>
                <a:lnTo>
                  <a:pt x="83042" y="53284"/>
                </a:lnTo>
                <a:lnTo>
                  <a:pt x="83254" y="53284"/>
                </a:lnTo>
                <a:lnTo>
                  <a:pt x="92829" y="53284"/>
                </a:lnTo>
                <a:lnTo>
                  <a:pt x="96203" y="53284"/>
                </a:lnTo>
                <a:lnTo>
                  <a:pt x="103771" y="53284"/>
                </a:lnTo>
                <a:lnTo>
                  <a:pt x="105960" y="53284"/>
                </a:lnTo>
                <a:lnTo>
                  <a:pt x="120428" y="53284"/>
                </a:lnTo>
                <a:lnTo>
                  <a:pt x="120428" y="19697"/>
                </a:lnTo>
                <a:close/>
              </a:path>
            </a:pathLst>
          </a:custGeom>
          <a:solidFill>
            <a:srgbClr val="26909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rot="716720">
            <a:off x="-846484" y="4201404"/>
            <a:ext cx="6976722" cy="2030356"/>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rot="-343340">
            <a:off x="-137132" y="4159928"/>
            <a:ext cx="10944102" cy="3193053"/>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rot="-1208811">
            <a:off x="3016592" y="4115882"/>
            <a:ext cx="712621" cy="1345480"/>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rot="-9289321" flipH="1">
            <a:off x="1794497" y="4459742"/>
            <a:ext cx="4407208" cy="2091321"/>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1"/>
        <p:cNvGrpSpPr/>
        <p:nvPr/>
      </p:nvGrpSpPr>
      <p:grpSpPr>
        <a:xfrm>
          <a:off x="0" y="0"/>
          <a:ext cx="0" cy="0"/>
          <a:chOff x="0" y="0"/>
          <a:chExt cx="0" cy="0"/>
        </a:xfrm>
      </p:grpSpPr>
      <p:sp>
        <p:nvSpPr>
          <p:cNvPr id="122" name="Google Shape;122;p7"/>
          <p:cNvSpPr/>
          <p:nvPr/>
        </p:nvSpPr>
        <p:spPr>
          <a:xfrm flipH="1">
            <a:off x="0" y="0"/>
            <a:ext cx="9144000" cy="4795456"/>
          </a:xfrm>
          <a:custGeom>
            <a:avLst/>
            <a:gdLst/>
            <a:ahLst/>
            <a:cxnLst/>
            <a:rect l="l" t="t" r="r" b="b"/>
            <a:pathLst>
              <a:path w="285750" h="149858" extrusionOk="0">
                <a:moveTo>
                  <a:pt x="0" y="0"/>
                </a:moveTo>
                <a:lnTo>
                  <a:pt x="0" y="131314"/>
                </a:lnTo>
                <a:cubicBezTo>
                  <a:pt x="3786" y="135612"/>
                  <a:pt x="9787" y="141244"/>
                  <a:pt x="18407" y="145077"/>
                </a:cubicBezTo>
                <a:cubicBezTo>
                  <a:pt x="24825" y="147926"/>
                  <a:pt x="31045" y="149035"/>
                  <a:pt x="37243" y="149035"/>
                </a:cubicBezTo>
                <a:cubicBezTo>
                  <a:pt x="54098" y="149035"/>
                  <a:pt x="70795" y="140836"/>
                  <a:pt x="90904" y="137136"/>
                </a:cubicBezTo>
                <a:cubicBezTo>
                  <a:pt x="97291" y="135959"/>
                  <a:pt x="102793" y="135463"/>
                  <a:pt x="107793" y="135463"/>
                </a:cubicBezTo>
                <a:cubicBezTo>
                  <a:pt x="130673" y="135463"/>
                  <a:pt x="143049" y="145857"/>
                  <a:pt x="181654" y="149042"/>
                </a:cubicBezTo>
                <a:cubicBezTo>
                  <a:pt x="187544" y="149529"/>
                  <a:pt x="194150" y="149858"/>
                  <a:pt x="201441" y="149858"/>
                </a:cubicBezTo>
                <a:cubicBezTo>
                  <a:pt x="223550" y="149858"/>
                  <a:pt x="251950" y="146839"/>
                  <a:pt x="285750" y="136076"/>
                </a:cubicBezTo>
                <a:lnTo>
                  <a:pt x="285750" y="0"/>
                </a:lnTo>
                <a:close/>
              </a:path>
            </a:pathLst>
          </a:custGeom>
          <a:solidFill>
            <a:srgbClr val="FFFFFF"/>
          </a:solidFill>
          <a:ln>
            <a:noFill/>
          </a:ln>
          <a:effectLst>
            <a:outerShdw blurRad="428625" algn="bl" rotWithShape="0">
              <a:schemeClr val="dk1">
                <a:alpha val="2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1391800" y="3704918"/>
            <a:ext cx="735204" cy="1492362"/>
          </a:xfrm>
          <a:custGeom>
            <a:avLst/>
            <a:gdLst/>
            <a:ahLst/>
            <a:cxnLst/>
            <a:rect l="l" t="t" r="r" b="b"/>
            <a:pathLst>
              <a:path w="31748" h="64444" extrusionOk="0">
                <a:moveTo>
                  <a:pt x="31501" y="0"/>
                </a:moveTo>
                <a:cubicBezTo>
                  <a:pt x="31434" y="0"/>
                  <a:pt x="31364" y="31"/>
                  <a:pt x="31307" y="100"/>
                </a:cubicBezTo>
                <a:lnTo>
                  <a:pt x="19760" y="12906"/>
                </a:lnTo>
                <a:cubicBezTo>
                  <a:pt x="19445" y="12623"/>
                  <a:pt x="19068" y="12497"/>
                  <a:pt x="18659" y="12497"/>
                </a:cubicBezTo>
                <a:lnTo>
                  <a:pt x="18627" y="12497"/>
                </a:lnTo>
                <a:cubicBezTo>
                  <a:pt x="18376" y="12497"/>
                  <a:pt x="18092" y="12591"/>
                  <a:pt x="17872" y="12717"/>
                </a:cubicBezTo>
                <a:lnTo>
                  <a:pt x="17243" y="12906"/>
                </a:lnTo>
                <a:lnTo>
                  <a:pt x="14317" y="11395"/>
                </a:lnTo>
                <a:cubicBezTo>
                  <a:pt x="13624" y="11049"/>
                  <a:pt x="12838" y="10829"/>
                  <a:pt x="12051" y="10735"/>
                </a:cubicBezTo>
                <a:lnTo>
                  <a:pt x="347" y="9665"/>
                </a:lnTo>
                <a:cubicBezTo>
                  <a:pt x="328" y="9656"/>
                  <a:pt x="310" y="9652"/>
                  <a:pt x="291" y="9652"/>
                </a:cubicBezTo>
                <a:cubicBezTo>
                  <a:pt x="247" y="9652"/>
                  <a:pt x="202" y="9674"/>
                  <a:pt x="158" y="9696"/>
                </a:cubicBezTo>
                <a:cubicBezTo>
                  <a:pt x="1" y="9822"/>
                  <a:pt x="64" y="10105"/>
                  <a:pt x="252" y="10168"/>
                </a:cubicBezTo>
                <a:lnTo>
                  <a:pt x="15512" y="13409"/>
                </a:lnTo>
                <a:cubicBezTo>
                  <a:pt x="14757" y="13787"/>
                  <a:pt x="14285" y="14542"/>
                  <a:pt x="14222" y="15391"/>
                </a:cubicBezTo>
                <a:cubicBezTo>
                  <a:pt x="14171" y="16089"/>
                  <a:pt x="14755" y="16638"/>
                  <a:pt x="15419" y="16638"/>
                </a:cubicBezTo>
                <a:cubicBezTo>
                  <a:pt x="15564" y="16638"/>
                  <a:pt x="15712" y="16612"/>
                  <a:pt x="15858" y="16556"/>
                </a:cubicBezTo>
                <a:lnTo>
                  <a:pt x="16582" y="16335"/>
                </a:lnTo>
                <a:lnTo>
                  <a:pt x="15733" y="64444"/>
                </a:lnTo>
                <a:lnTo>
                  <a:pt x="18690" y="64444"/>
                </a:lnTo>
                <a:lnTo>
                  <a:pt x="17809" y="15989"/>
                </a:lnTo>
                <a:lnTo>
                  <a:pt x="18376" y="15832"/>
                </a:lnTo>
                <a:lnTo>
                  <a:pt x="18533" y="19199"/>
                </a:lnTo>
                <a:cubicBezTo>
                  <a:pt x="18564" y="19985"/>
                  <a:pt x="18753" y="20772"/>
                  <a:pt x="19099" y="21495"/>
                </a:cubicBezTo>
                <a:lnTo>
                  <a:pt x="24008" y="32193"/>
                </a:lnTo>
                <a:cubicBezTo>
                  <a:pt x="24039" y="32256"/>
                  <a:pt x="24071" y="32288"/>
                  <a:pt x="24133" y="32319"/>
                </a:cubicBezTo>
                <a:cubicBezTo>
                  <a:pt x="24168" y="32336"/>
                  <a:pt x="24203" y="32344"/>
                  <a:pt x="24237" y="32344"/>
                </a:cubicBezTo>
                <a:cubicBezTo>
                  <a:pt x="24393" y="32344"/>
                  <a:pt x="24531" y="32185"/>
                  <a:pt x="24480" y="32004"/>
                </a:cubicBezTo>
                <a:lnTo>
                  <a:pt x="19162" y="15612"/>
                </a:lnTo>
                <a:cubicBezTo>
                  <a:pt x="20012" y="15360"/>
                  <a:pt x="20484" y="14447"/>
                  <a:pt x="20200" y="13598"/>
                </a:cubicBezTo>
                <a:lnTo>
                  <a:pt x="23190" y="11679"/>
                </a:lnTo>
                <a:cubicBezTo>
                  <a:pt x="23850" y="11238"/>
                  <a:pt x="24417" y="10672"/>
                  <a:pt x="24889" y="10043"/>
                </a:cubicBezTo>
                <a:lnTo>
                  <a:pt x="31685" y="415"/>
                </a:lnTo>
                <a:cubicBezTo>
                  <a:pt x="31716" y="352"/>
                  <a:pt x="31748" y="289"/>
                  <a:pt x="31748" y="257"/>
                </a:cubicBezTo>
                <a:cubicBezTo>
                  <a:pt x="31728" y="97"/>
                  <a:pt x="31618" y="0"/>
                  <a:pt x="31501"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rot="-1208916">
            <a:off x="486294" y="3530933"/>
            <a:ext cx="949976" cy="1793624"/>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2898038" y="3742311"/>
            <a:ext cx="698081" cy="1370842"/>
          </a:xfrm>
          <a:custGeom>
            <a:avLst/>
            <a:gdLst/>
            <a:ahLst/>
            <a:cxnLst/>
            <a:rect l="l" t="t" r="r" b="b"/>
            <a:pathLst>
              <a:path w="42540" h="83537" extrusionOk="0">
                <a:moveTo>
                  <a:pt x="409" y="47574"/>
                </a:moveTo>
                <a:cubicBezTo>
                  <a:pt x="1133" y="47857"/>
                  <a:pt x="1542" y="48643"/>
                  <a:pt x="1385" y="49398"/>
                </a:cubicBezTo>
                <a:cubicBezTo>
                  <a:pt x="1888" y="49965"/>
                  <a:pt x="2140" y="50720"/>
                  <a:pt x="2077" y="51475"/>
                </a:cubicBezTo>
                <a:cubicBezTo>
                  <a:pt x="2360" y="51727"/>
                  <a:pt x="2706" y="51884"/>
                  <a:pt x="3084" y="51884"/>
                </a:cubicBezTo>
                <a:cubicBezTo>
                  <a:pt x="3210" y="53237"/>
                  <a:pt x="4846" y="53803"/>
                  <a:pt x="5758" y="52797"/>
                </a:cubicBezTo>
                <a:lnTo>
                  <a:pt x="5758" y="52797"/>
                </a:lnTo>
                <a:cubicBezTo>
                  <a:pt x="5821" y="52859"/>
                  <a:pt x="5884" y="52922"/>
                  <a:pt x="5947" y="53017"/>
                </a:cubicBezTo>
                <a:cubicBezTo>
                  <a:pt x="7017" y="52608"/>
                  <a:pt x="8149" y="52356"/>
                  <a:pt x="9282" y="52293"/>
                </a:cubicBezTo>
                <a:cubicBezTo>
                  <a:pt x="9345" y="52419"/>
                  <a:pt x="9439" y="52545"/>
                  <a:pt x="9565" y="52639"/>
                </a:cubicBezTo>
                <a:cubicBezTo>
                  <a:pt x="9880" y="52922"/>
                  <a:pt x="10257" y="53080"/>
                  <a:pt x="10666" y="53080"/>
                </a:cubicBezTo>
                <a:cubicBezTo>
                  <a:pt x="10761" y="53206"/>
                  <a:pt x="10855" y="53331"/>
                  <a:pt x="10950" y="53426"/>
                </a:cubicBezTo>
                <a:cubicBezTo>
                  <a:pt x="11925" y="52325"/>
                  <a:pt x="13152" y="51507"/>
                  <a:pt x="14537" y="51035"/>
                </a:cubicBezTo>
                <a:cubicBezTo>
                  <a:pt x="14757" y="50814"/>
                  <a:pt x="14914" y="50531"/>
                  <a:pt x="14946" y="50185"/>
                </a:cubicBezTo>
                <a:cubicBezTo>
                  <a:pt x="15103" y="50185"/>
                  <a:pt x="15292" y="50154"/>
                  <a:pt x="15449" y="50091"/>
                </a:cubicBezTo>
                <a:cubicBezTo>
                  <a:pt x="15512" y="50248"/>
                  <a:pt x="15606" y="50374"/>
                  <a:pt x="15732" y="50468"/>
                </a:cubicBezTo>
                <a:cubicBezTo>
                  <a:pt x="16015" y="50751"/>
                  <a:pt x="16424" y="50909"/>
                  <a:pt x="16833" y="50877"/>
                </a:cubicBezTo>
                <a:cubicBezTo>
                  <a:pt x="16928" y="51035"/>
                  <a:pt x="17022" y="51129"/>
                  <a:pt x="17117" y="51255"/>
                </a:cubicBezTo>
                <a:cubicBezTo>
                  <a:pt x="18407" y="52482"/>
                  <a:pt x="20420" y="50909"/>
                  <a:pt x="19539" y="49367"/>
                </a:cubicBezTo>
                <a:lnTo>
                  <a:pt x="19571" y="49367"/>
                </a:lnTo>
                <a:cubicBezTo>
                  <a:pt x="23346" y="53331"/>
                  <a:pt x="21868" y="60222"/>
                  <a:pt x="21459" y="62834"/>
                </a:cubicBezTo>
                <a:cubicBezTo>
                  <a:pt x="20955" y="66326"/>
                  <a:pt x="20641" y="69819"/>
                  <a:pt x="19980" y="73311"/>
                </a:cubicBezTo>
                <a:cubicBezTo>
                  <a:pt x="19319" y="76804"/>
                  <a:pt x="18249" y="80328"/>
                  <a:pt x="16361" y="83348"/>
                </a:cubicBezTo>
                <a:cubicBezTo>
                  <a:pt x="17589" y="83537"/>
                  <a:pt x="18910" y="82530"/>
                  <a:pt x="19760" y="81209"/>
                </a:cubicBezTo>
                <a:cubicBezTo>
                  <a:pt x="20609" y="79887"/>
                  <a:pt x="27059" y="76583"/>
                  <a:pt x="27500" y="75042"/>
                </a:cubicBezTo>
                <a:cubicBezTo>
                  <a:pt x="29419" y="68497"/>
                  <a:pt x="29387" y="62456"/>
                  <a:pt x="27594" y="56635"/>
                </a:cubicBezTo>
                <a:cubicBezTo>
                  <a:pt x="26304" y="52450"/>
                  <a:pt x="28192" y="43389"/>
                  <a:pt x="28790" y="40998"/>
                </a:cubicBezTo>
                <a:cubicBezTo>
                  <a:pt x="29293" y="38921"/>
                  <a:pt x="30457" y="37128"/>
                  <a:pt x="31307" y="35177"/>
                </a:cubicBezTo>
                <a:cubicBezTo>
                  <a:pt x="31684" y="34327"/>
                  <a:pt x="31968" y="33478"/>
                  <a:pt x="32188" y="32597"/>
                </a:cubicBezTo>
                <a:lnTo>
                  <a:pt x="32188" y="32597"/>
                </a:lnTo>
                <a:cubicBezTo>
                  <a:pt x="32314" y="32817"/>
                  <a:pt x="32471" y="33037"/>
                  <a:pt x="32660" y="33195"/>
                </a:cubicBezTo>
                <a:cubicBezTo>
                  <a:pt x="34831" y="35240"/>
                  <a:pt x="38166" y="32628"/>
                  <a:pt x="36719" y="30048"/>
                </a:cubicBezTo>
                <a:cubicBezTo>
                  <a:pt x="39110" y="30080"/>
                  <a:pt x="40274" y="27153"/>
                  <a:pt x="38543" y="25517"/>
                </a:cubicBezTo>
                <a:cubicBezTo>
                  <a:pt x="38292" y="25297"/>
                  <a:pt x="38009" y="25140"/>
                  <a:pt x="37725" y="25014"/>
                </a:cubicBezTo>
                <a:lnTo>
                  <a:pt x="37851" y="24888"/>
                </a:lnTo>
                <a:cubicBezTo>
                  <a:pt x="38827" y="23850"/>
                  <a:pt x="38764" y="22182"/>
                  <a:pt x="37725" y="21207"/>
                </a:cubicBezTo>
                <a:cubicBezTo>
                  <a:pt x="38355" y="20546"/>
                  <a:pt x="38575" y="19602"/>
                  <a:pt x="38323" y="18753"/>
                </a:cubicBezTo>
                <a:cubicBezTo>
                  <a:pt x="40903" y="19287"/>
                  <a:pt x="42539" y="16078"/>
                  <a:pt x="40620" y="14285"/>
                </a:cubicBezTo>
                <a:cubicBezTo>
                  <a:pt x="40211" y="13907"/>
                  <a:pt x="39708" y="13687"/>
                  <a:pt x="39141" y="13624"/>
                </a:cubicBezTo>
                <a:cubicBezTo>
                  <a:pt x="39267" y="13058"/>
                  <a:pt x="39204" y="12491"/>
                  <a:pt x="38984" y="11956"/>
                </a:cubicBezTo>
                <a:cubicBezTo>
                  <a:pt x="38921" y="11673"/>
                  <a:pt x="38827" y="11390"/>
                  <a:pt x="38701" y="11138"/>
                </a:cubicBezTo>
                <a:cubicBezTo>
                  <a:pt x="38260" y="10320"/>
                  <a:pt x="37442" y="9785"/>
                  <a:pt x="36498" y="9754"/>
                </a:cubicBezTo>
                <a:cubicBezTo>
                  <a:pt x="36593" y="9219"/>
                  <a:pt x="36498" y="8653"/>
                  <a:pt x="36247" y="8181"/>
                </a:cubicBezTo>
                <a:cubicBezTo>
                  <a:pt x="36215" y="8118"/>
                  <a:pt x="36184" y="8086"/>
                  <a:pt x="36152" y="8023"/>
                </a:cubicBezTo>
                <a:cubicBezTo>
                  <a:pt x="36687" y="6387"/>
                  <a:pt x="35523" y="4688"/>
                  <a:pt x="33792" y="4625"/>
                </a:cubicBezTo>
                <a:cubicBezTo>
                  <a:pt x="33887" y="4059"/>
                  <a:pt x="33792" y="3524"/>
                  <a:pt x="33509" y="3021"/>
                </a:cubicBezTo>
                <a:cubicBezTo>
                  <a:pt x="32282" y="724"/>
                  <a:pt x="28790" y="1479"/>
                  <a:pt x="28632" y="4059"/>
                </a:cubicBezTo>
                <a:cubicBezTo>
                  <a:pt x="26556" y="4279"/>
                  <a:pt x="24448" y="3870"/>
                  <a:pt x="22560" y="2958"/>
                </a:cubicBezTo>
                <a:cubicBezTo>
                  <a:pt x="22528" y="2989"/>
                  <a:pt x="22465" y="3021"/>
                  <a:pt x="22403" y="3052"/>
                </a:cubicBezTo>
                <a:cubicBezTo>
                  <a:pt x="22371" y="2706"/>
                  <a:pt x="22277" y="2391"/>
                  <a:pt x="22119" y="2108"/>
                </a:cubicBezTo>
                <a:cubicBezTo>
                  <a:pt x="21018" y="0"/>
                  <a:pt x="17872" y="378"/>
                  <a:pt x="17305" y="2706"/>
                </a:cubicBezTo>
                <a:cubicBezTo>
                  <a:pt x="15166" y="629"/>
                  <a:pt x="11799" y="3178"/>
                  <a:pt x="13184" y="5789"/>
                </a:cubicBezTo>
                <a:cubicBezTo>
                  <a:pt x="13309" y="6010"/>
                  <a:pt x="13467" y="6230"/>
                  <a:pt x="13656" y="6419"/>
                </a:cubicBezTo>
                <a:cubicBezTo>
                  <a:pt x="13467" y="7079"/>
                  <a:pt x="13530" y="7772"/>
                  <a:pt x="13844" y="8369"/>
                </a:cubicBezTo>
                <a:cubicBezTo>
                  <a:pt x="13970" y="8621"/>
                  <a:pt x="14128" y="8810"/>
                  <a:pt x="14316" y="8999"/>
                </a:cubicBezTo>
                <a:cubicBezTo>
                  <a:pt x="14128" y="9250"/>
                  <a:pt x="14002" y="9502"/>
                  <a:pt x="13939" y="9785"/>
                </a:cubicBezTo>
                <a:cubicBezTo>
                  <a:pt x="12617" y="9628"/>
                  <a:pt x="11390" y="10478"/>
                  <a:pt x="11076" y="11768"/>
                </a:cubicBezTo>
                <a:cubicBezTo>
                  <a:pt x="8621" y="9408"/>
                  <a:pt x="5066" y="13026"/>
                  <a:pt x="7426" y="15449"/>
                </a:cubicBezTo>
                <a:cubicBezTo>
                  <a:pt x="7237" y="16110"/>
                  <a:pt x="7300" y="16833"/>
                  <a:pt x="7614" y="17431"/>
                </a:cubicBezTo>
                <a:cubicBezTo>
                  <a:pt x="7740" y="17651"/>
                  <a:pt x="7898" y="17872"/>
                  <a:pt x="8086" y="18029"/>
                </a:cubicBezTo>
                <a:cubicBezTo>
                  <a:pt x="7803" y="18406"/>
                  <a:pt x="7646" y="18847"/>
                  <a:pt x="7614" y="19287"/>
                </a:cubicBezTo>
                <a:cubicBezTo>
                  <a:pt x="5727" y="19413"/>
                  <a:pt x="4594" y="21458"/>
                  <a:pt x="5475" y="23126"/>
                </a:cubicBezTo>
                <a:cubicBezTo>
                  <a:pt x="5569" y="23252"/>
                  <a:pt x="5664" y="23378"/>
                  <a:pt x="5758" y="23504"/>
                </a:cubicBezTo>
                <a:lnTo>
                  <a:pt x="5727" y="23535"/>
                </a:lnTo>
                <a:cubicBezTo>
                  <a:pt x="3744" y="24573"/>
                  <a:pt x="3933" y="27468"/>
                  <a:pt x="6010" y="28255"/>
                </a:cubicBezTo>
                <a:cubicBezTo>
                  <a:pt x="5884" y="28852"/>
                  <a:pt x="5947" y="29513"/>
                  <a:pt x="6262" y="30048"/>
                </a:cubicBezTo>
                <a:cubicBezTo>
                  <a:pt x="6387" y="30300"/>
                  <a:pt x="6545" y="30520"/>
                  <a:pt x="6765" y="30709"/>
                </a:cubicBezTo>
                <a:cubicBezTo>
                  <a:pt x="6513" y="31338"/>
                  <a:pt x="6513" y="31999"/>
                  <a:pt x="6765" y="32597"/>
                </a:cubicBezTo>
                <a:cubicBezTo>
                  <a:pt x="5286" y="33509"/>
                  <a:pt x="5003" y="35491"/>
                  <a:pt x="6136" y="36781"/>
                </a:cubicBezTo>
                <a:cubicBezTo>
                  <a:pt x="6041" y="36939"/>
                  <a:pt x="5978" y="37096"/>
                  <a:pt x="5915" y="37253"/>
                </a:cubicBezTo>
                <a:cubicBezTo>
                  <a:pt x="5160" y="38418"/>
                  <a:pt x="3619" y="38827"/>
                  <a:pt x="2391" y="38166"/>
                </a:cubicBezTo>
                <a:cubicBezTo>
                  <a:pt x="1636" y="38575"/>
                  <a:pt x="1353" y="39487"/>
                  <a:pt x="1762" y="40242"/>
                </a:cubicBezTo>
                <a:cubicBezTo>
                  <a:pt x="2171" y="40651"/>
                  <a:pt x="2297" y="41281"/>
                  <a:pt x="2140" y="41816"/>
                </a:cubicBezTo>
                <a:cubicBezTo>
                  <a:pt x="2203" y="41973"/>
                  <a:pt x="2297" y="42099"/>
                  <a:pt x="2423" y="42193"/>
                </a:cubicBezTo>
                <a:cubicBezTo>
                  <a:pt x="2517" y="42728"/>
                  <a:pt x="2045" y="43232"/>
                  <a:pt x="1510" y="43106"/>
                </a:cubicBezTo>
                <a:cubicBezTo>
                  <a:pt x="755" y="43515"/>
                  <a:pt x="472" y="44459"/>
                  <a:pt x="881" y="45214"/>
                </a:cubicBezTo>
                <a:cubicBezTo>
                  <a:pt x="913" y="45308"/>
                  <a:pt x="976" y="45403"/>
                  <a:pt x="1039" y="45465"/>
                </a:cubicBezTo>
                <a:lnTo>
                  <a:pt x="1007" y="45465"/>
                </a:lnTo>
                <a:cubicBezTo>
                  <a:pt x="252" y="45906"/>
                  <a:pt x="0" y="46850"/>
                  <a:pt x="409" y="47574"/>
                </a:cubicBezTo>
                <a:close/>
                <a:moveTo>
                  <a:pt x="26304" y="42036"/>
                </a:moveTo>
                <a:cubicBezTo>
                  <a:pt x="26273" y="40337"/>
                  <a:pt x="26084" y="38638"/>
                  <a:pt x="25801" y="36970"/>
                </a:cubicBezTo>
                <a:cubicBezTo>
                  <a:pt x="25895" y="36907"/>
                  <a:pt x="25989" y="36844"/>
                  <a:pt x="26052" y="36750"/>
                </a:cubicBezTo>
                <a:cubicBezTo>
                  <a:pt x="26839" y="35932"/>
                  <a:pt x="26996" y="34673"/>
                  <a:pt x="26430" y="33698"/>
                </a:cubicBezTo>
                <a:cubicBezTo>
                  <a:pt x="27751" y="33729"/>
                  <a:pt x="28884" y="32754"/>
                  <a:pt x="29073" y="31433"/>
                </a:cubicBezTo>
                <a:cubicBezTo>
                  <a:pt x="29356" y="31433"/>
                  <a:pt x="29639" y="31401"/>
                  <a:pt x="29891" y="31307"/>
                </a:cubicBezTo>
                <a:cubicBezTo>
                  <a:pt x="30017" y="31527"/>
                  <a:pt x="30206" y="31716"/>
                  <a:pt x="30394" y="31904"/>
                </a:cubicBezTo>
                <a:lnTo>
                  <a:pt x="30489" y="31967"/>
                </a:lnTo>
                <a:cubicBezTo>
                  <a:pt x="29608" y="34327"/>
                  <a:pt x="28507" y="36561"/>
                  <a:pt x="27531" y="38858"/>
                </a:cubicBezTo>
                <a:cubicBezTo>
                  <a:pt x="27091" y="39896"/>
                  <a:pt x="26682" y="40966"/>
                  <a:pt x="26304" y="42036"/>
                </a:cubicBezTo>
                <a:close/>
                <a:moveTo>
                  <a:pt x="21050" y="48360"/>
                </a:moveTo>
                <a:cubicBezTo>
                  <a:pt x="21270" y="47762"/>
                  <a:pt x="21112" y="47102"/>
                  <a:pt x="20641" y="46661"/>
                </a:cubicBezTo>
                <a:cubicBezTo>
                  <a:pt x="20515" y="46535"/>
                  <a:pt x="20326" y="46441"/>
                  <a:pt x="20137" y="46346"/>
                </a:cubicBezTo>
                <a:lnTo>
                  <a:pt x="20231" y="46284"/>
                </a:lnTo>
                <a:cubicBezTo>
                  <a:pt x="19980" y="45056"/>
                  <a:pt x="20074" y="43798"/>
                  <a:pt x="20515" y="42634"/>
                </a:cubicBezTo>
                <a:cubicBezTo>
                  <a:pt x="22056" y="42917"/>
                  <a:pt x="23032" y="41029"/>
                  <a:pt x="21868" y="39959"/>
                </a:cubicBezTo>
                <a:cubicBezTo>
                  <a:pt x="21647" y="39739"/>
                  <a:pt x="21333" y="39613"/>
                  <a:pt x="21018" y="39582"/>
                </a:cubicBezTo>
                <a:cubicBezTo>
                  <a:pt x="21081" y="39236"/>
                  <a:pt x="21050" y="38889"/>
                  <a:pt x="20892" y="38575"/>
                </a:cubicBezTo>
                <a:cubicBezTo>
                  <a:pt x="20892" y="38418"/>
                  <a:pt x="20829" y="38260"/>
                  <a:pt x="20735" y="38103"/>
                </a:cubicBezTo>
                <a:cubicBezTo>
                  <a:pt x="19822" y="38071"/>
                  <a:pt x="19130" y="37222"/>
                  <a:pt x="19256" y="36309"/>
                </a:cubicBezTo>
                <a:lnTo>
                  <a:pt x="19225" y="36247"/>
                </a:lnTo>
                <a:cubicBezTo>
                  <a:pt x="19351" y="35869"/>
                  <a:pt x="19319" y="35428"/>
                  <a:pt x="19130" y="35051"/>
                </a:cubicBezTo>
                <a:cubicBezTo>
                  <a:pt x="19288" y="35051"/>
                  <a:pt x="19413" y="34988"/>
                  <a:pt x="19539" y="34956"/>
                </a:cubicBezTo>
                <a:cubicBezTo>
                  <a:pt x="19665" y="35177"/>
                  <a:pt x="19822" y="35397"/>
                  <a:pt x="20011" y="35554"/>
                </a:cubicBezTo>
                <a:cubicBezTo>
                  <a:pt x="20987" y="35523"/>
                  <a:pt x="21868" y="36026"/>
                  <a:pt x="22371" y="36876"/>
                </a:cubicBezTo>
                <a:cubicBezTo>
                  <a:pt x="22874" y="37348"/>
                  <a:pt x="23535" y="37599"/>
                  <a:pt x="24227" y="37568"/>
                </a:cubicBezTo>
                <a:cubicBezTo>
                  <a:pt x="24511" y="39770"/>
                  <a:pt x="24574" y="42036"/>
                  <a:pt x="24416" y="44238"/>
                </a:cubicBezTo>
                <a:cubicBezTo>
                  <a:pt x="24259" y="46598"/>
                  <a:pt x="23976" y="48895"/>
                  <a:pt x="23567" y="51223"/>
                </a:cubicBezTo>
                <a:cubicBezTo>
                  <a:pt x="23346" y="50688"/>
                  <a:pt x="23063" y="50185"/>
                  <a:pt x="22686" y="49745"/>
                </a:cubicBezTo>
                <a:cubicBezTo>
                  <a:pt x="22214" y="49210"/>
                  <a:pt x="21647" y="48738"/>
                  <a:pt x="21050" y="48360"/>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rot="716720">
            <a:off x="-846484" y="4201404"/>
            <a:ext cx="6976722" cy="2030356"/>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7"/>
          <p:cNvGrpSpPr/>
          <p:nvPr/>
        </p:nvGrpSpPr>
        <p:grpSpPr>
          <a:xfrm>
            <a:off x="4778034" y="3882810"/>
            <a:ext cx="1765068" cy="1260554"/>
            <a:chOff x="6839604" y="2415386"/>
            <a:chExt cx="1244671" cy="888904"/>
          </a:xfrm>
        </p:grpSpPr>
        <p:sp>
          <p:nvSpPr>
            <p:cNvPr id="128" name="Google Shape;128;p7"/>
            <p:cNvSpPr/>
            <p:nvPr/>
          </p:nvSpPr>
          <p:spPr>
            <a:xfrm>
              <a:off x="7334794" y="2415386"/>
              <a:ext cx="240950" cy="845847"/>
            </a:xfrm>
            <a:custGeom>
              <a:avLst/>
              <a:gdLst/>
              <a:ahLst/>
              <a:cxnLst/>
              <a:rect l="l" t="t" r="r" b="b"/>
              <a:pathLst>
                <a:path w="14287" h="50154" extrusionOk="0">
                  <a:moveTo>
                    <a:pt x="13192" y="33800"/>
                  </a:moveTo>
                  <a:lnTo>
                    <a:pt x="13192" y="26475"/>
                  </a:lnTo>
                  <a:lnTo>
                    <a:pt x="12554" y="26475"/>
                  </a:lnTo>
                  <a:lnTo>
                    <a:pt x="12554" y="18390"/>
                  </a:lnTo>
                  <a:lnTo>
                    <a:pt x="9332" y="18390"/>
                  </a:lnTo>
                  <a:lnTo>
                    <a:pt x="9332" y="15107"/>
                  </a:lnTo>
                  <a:lnTo>
                    <a:pt x="7599" y="15107"/>
                  </a:lnTo>
                  <a:lnTo>
                    <a:pt x="7599" y="1"/>
                  </a:lnTo>
                  <a:lnTo>
                    <a:pt x="6688" y="1"/>
                  </a:lnTo>
                  <a:lnTo>
                    <a:pt x="6688" y="15107"/>
                  </a:lnTo>
                  <a:lnTo>
                    <a:pt x="4955" y="15107"/>
                  </a:lnTo>
                  <a:lnTo>
                    <a:pt x="4955" y="18390"/>
                  </a:lnTo>
                  <a:lnTo>
                    <a:pt x="1733" y="18390"/>
                  </a:lnTo>
                  <a:lnTo>
                    <a:pt x="1733" y="26475"/>
                  </a:lnTo>
                  <a:lnTo>
                    <a:pt x="1125" y="26475"/>
                  </a:lnTo>
                  <a:lnTo>
                    <a:pt x="1125" y="33800"/>
                  </a:lnTo>
                  <a:lnTo>
                    <a:pt x="1" y="33800"/>
                  </a:lnTo>
                  <a:lnTo>
                    <a:pt x="1" y="50153"/>
                  </a:lnTo>
                  <a:lnTo>
                    <a:pt x="14287" y="50153"/>
                  </a:lnTo>
                  <a:lnTo>
                    <a:pt x="14287" y="33800"/>
                  </a:lnTo>
                  <a:close/>
                  <a:moveTo>
                    <a:pt x="11946" y="48451"/>
                  </a:moveTo>
                  <a:lnTo>
                    <a:pt x="2371" y="48451"/>
                  </a:lnTo>
                  <a:lnTo>
                    <a:pt x="2371" y="47782"/>
                  </a:lnTo>
                  <a:lnTo>
                    <a:pt x="11946" y="47782"/>
                  </a:lnTo>
                  <a:close/>
                  <a:moveTo>
                    <a:pt x="11946" y="46445"/>
                  </a:moveTo>
                  <a:lnTo>
                    <a:pt x="2371" y="46445"/>
                  </a:lnTo>
                  <a:lnTo>
                    <a:pt x="2371" y="45746"/>
                  </a:lnTo>
                  <a:lnTo>
                    <a:pt x="11946" y="45746"/>
                  </a:lnTo>
                  <a:close/>
                  <a:moveTo>
                    <a:pt x="11946" y="44408"/>
                  </a:moveTo>
                  <a:lnTo>
                    <a:pt x="2371" y="44408"/>
                  </a:lnTo>
                  <a:lnTo>
                    <a:pt x="2371" y="43740"/>
                  </a:lnTo>
                  <a:lnTo>
                    <a:pt x="11946" y="43740"/>
                  </a:lnTo>
                  <a:close/>
                  <a:moveTo>
                    <a:pt x="11946" y="42372"/>
                  </a:moveTo>
                  <a:lnTo>
                    <a:pt x="2371" y="42372"/>
                  </a:lnTo>
                  <a:lnTo>
                    <a:pt x="2371" y="41703"/>
                  </a:lnTo>
                  <a:lnTo>
                    <a:pt x="11946" y="41703"/>
                  </a:lnTo>
                  <a:close/>
                  <a:moveTo>
                    <a:pt x="11946" y="40335"/>
                  </a:moveTo>
                  <a:lnTo>
                    <a:pt x="2371" y="40335"/>
                  </a:lnTo>
                  <a:lnTo>
                    <a:pt x="2371" y="39667"/>
                  </a:lnTo>
                  <a:lnTo>
                    <a:pt x="11946" y="39667"/>
                  </a:lnTo>
                  <a:close/>
                  <a:moveTo>
                    <a:pt x="11946" y="38329"/>
                  </a:moveTo>
                  <a:lnTo>
                    <a:pt x="2371" y="38329"/>
                  </a:lnTo>
                  <a:lnTo>
                    <a:pt x="2371" y="37661"/>
                  </a:lnTo>
                  <a:lnTo>
                    <a:pt x="11946" y="37661"/>
                  </a:lnTo>
                  <a:close/>
                  <a:moveTo>
                    <a:pt x="11946" y="36293"/>
                  </a:moveTo>
                  <a:lnTo>
                    <a:pt x="2371" y="36293"/>
                  </a:lnTo>
                  <a:lnTo>
                    <a:pt x="2371" y="35624"/>
                  </a:lnTo>
                  <a:lnTo>
                    <a:pt x="11946" y="35624"/>
                  </a:lnTo>
                  <a:close/>
                  <a:moveTo>
                    <a:pt x="11946" y="34256"/>
                  </a:moveTo>
                  <a:lnTo>
                    <a:pt x="2371" y="34256"/>
                  </a:lnTo>
                  <a:lnTo>
                    <a:pt x="2371" y="33588"/>
                  </a:lnTo>
                  <a:lnTo>
                    <a:pt x="11946" y="33588"/>
                  </a:lnTo>
                  <a:close/>
                  <a:moveTo>
                    <a:pt x="11946" y="32250"/>
                  </a:moveTo>
                  <a:lnTo>
                    <a:pt x="2371" y="32250"/>
                  </a:lnTo>
                  <a:lnTo>
                    <a:pt x="2371" y="31551"/>
                  </a:lnTo>
                  <a:lnTo>
                    <a:pt x="11946" y="31551"/>
                  </a:lnTo>
                  <a:close/>
                  <a:moveTo>
                    <a:pt x="11946" y="30214"/>
                  </a:moveTo>
                  <a:lnTo>
                    <a:pt x="2371" y="30214"/>
                  </a:lnTo>
                  <a:lnTo>
                    <a:pt x="2371" y="29545"/>
                  </a:lnTo>
                  <a:lnTo>
                    <a:pt x="11946" y="29545"/>
                  </a:lnTo>
                  <a:close/>
                  <a:moveTo>
                    <a:pt x="11946" y="28177"/>
                  </a:moveTo>
                  <a:lnTo>
                    <a:pt x="2371" y="28177"/>
                  </a:lnTo>
                  <a:lnTo>
                    <a:pt x="2371" y="27509"/>
                  </a:lnTo>
                  <a:lnTo>
                    <a:pt x="11946" y="27509"/>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7604432" y="2668108"/>
              <a:ext cx="223529" cy="613633"/>
            </a:xfrm>
            <a:custGeom>
              <a:avLst/>
              <a:gdLst/>
              <a:ahLst/>
              <a:cxnLst/>
              <a:rect l="l" t="t" r="r" b="b"/>
              <a:pathLst>
                <a:path w="13254" h="36385" extrusionOk="0">
                  <a:moveTo>
                    <a:pt x="12159" y="24439"/>
                  </a:moveTo>
                  <a:lnTo>
                    <a:pt x="12159" y="1"/>
                  </a:lnTo>
                  <a:lnTo>
                    <a:pt x="1095" y="10761"/>
                  </a:lnTo>
                  <a:lnTo>
                    <a:pt x="1095" y="24469"/>
                  </a:lnTo>
                  <a:lnTo>
                    <a:pt x="1" y="24469"/>
                  </a:lnTo>
                  <a:lnTo>
                    <a:pt x="1" y="36384"/>
                  </a:lnTo>
                  <a:lnTo>
                    <a:pt x="13253" y="36384"/>
                  </a:lnTo>
                  <a:lnTo>
                    <a:pt x="13253" y="24439"/>
                  </a:lnTo>
                  <a:close/>
                  <a:moveTo>
                    <a:pt x="4226" y="34135"/>
                  </a:moveTo>
                  <a:lnTo>
                    <a:pt x="2767" y="34135"/>
                  </a:lnTo>
                  <a:lnTo>
                    <a:pt x="2767" y="32676"/>
                  </a:lnTo>
                  <a:lnTo>
                    <a:pt x="4226" y="32676"/>
                  </a:lnTo>
                  <a:close/>
                  <a:moveTo>
                    <a:pt x="4226" y="31977"/>
                  </a:moveTo>
                  <a:lnTo>
                    <a:pt x="2767" y="31977"/>
                  </a:lnTo>
                  <a:lnTo>
                    <a:pt x="2767" y="30518"/>
                  </a:lnTo>
                  <a:lnTo>
                    <a:pt x="4226" y="30518"/>
                  </a:lnTo>
                  <a:close/>
                  <a:moveTo>
                    <a:pt x="4226" y="29819"/>
                  </a:moveTo>
                  <a:lnTo>
                    <a:pt x="2767" y="29819"/>
                  </a:lnTo>
                  <a:lnTo>
                    <a:pt x="2767" y="28360"/>
                  </a:lnTo>
                  <a:lnTo>
                    <a:pt x="4226" y="28360"/>
                  </a:lnTo>
                  <a:close/>
                  <a:moveTo>
                    <a:pt x="4226" y="25502"/>
                  </a:moveTo>
                  <a:lnTo>
                    <a:pt x="2767" y="25502"/>
                  </a:lnTo>
                  <a:lnTo>
                    <a:pt x="2767" y="24043"/>
                  </a:lnTo>
                  <a:lnTo>
                    <a:pt x="4226" y="24043"/>
                  </a:lnTo>
                  <a:close/>
                  <a:moveTo>
                    <a:pt x="4226" y="23344"/>
                  </a:moveTo>
                  <a:lnTo>
                    <a:pt x="2767" y="23344"/>
                  </a:lnTo>
                  <a:lnTo>
                    <a:pt x="2767" y="21885"/>
                  </a:lnTo>
                  <a:lnTo>
                    <a:pt x="4226" y="21885"/>
                  </a:lnTo>
                  <a:close/>
                  <a:moveTo>
                    <a:pt x="4226" y="21186"/>
                  </a:moveTo>
                  <a:lnTo>
                    <a:pt x="2767" y="21186"/>
                  </a:lnTo>
                  <a:lnTo>
                    <a:pt x="2767" y="19697"/>
                  </a:lnTo>
                  <a:lnTo>
                    <a:pt x="4226" y="19697"/>
                  </a:lnTo>
                  <a:close/>
                  <a:moveTo>
                    <a:pt x="4226" y="16870"/>
                  </a:moveTo>
                  <a:lnTo>
                    <a:pt x="2767" y="16870"/>
                  </a:lnTo>
                  <a:lnTo>
                    <a:pt x="2767" y="15381"/>
                  </a:lnTo>
                  <a:lnTo>
                    <a:pt x="4226" y="15381"/>
                  </a:lnTo>
                  <a:close/>
                  <a:moveTo>
                    <a:pt x="6323" y="34135"/>
                  </a:moveTo>
                  <a:lnTo>
                    <a:pt x="4834" y="34135"/>
                  </a:lnTo>
                  <a:lnTo>
                    <a:pt x="4834" y="32676"/>
                  </a:lnTo>
                  <a:lnTo>
                    <a:pt x="6323" y="32676"/>
                  </a:lnTo>
                  <a:close/>
                  <a:moveTo>
                    <a:pt x="6323" y="29819"/>
                  </a:moveTo>
                  <a:lnTo>
                    <a:pt x="4834" y="29819"/>
                  </a:lnTo>
                  <a:lnTo>
                    <a:pt x="4834" y="28360"/>
                  </a:lnTo>
                  <a:lnTo>
                    <a:pt x="6323" y="28360"/>
                  </a:lnTo>
                  <a:close/>
                  <a:moveTo>
                    <a:pt x="6323" y="27661"/>
                  </a:moveTo>
                  <a:lnTo>
                    <a:pt x="4834" y="27661"/>
                  </a:lnTo>
                  <a:lnTo>
                    <a:pt x="4834" y="26202"/>
                  </a:lnTo>
                  <a:lnTo>
                    <a:pt x="6323" y="26202"/>
                  </a:lnTo>
                  <a:close/>
                  <a:moveTo>
                    <a:pt x="6323" y="25502"/>
                  </a:moveTo>
                  <a:lnTo>
                    <a:pt x="4834" y="25502"/>
                  </a:lnTo>
                  <a:lnTo>
                    <a:pt x="4834" y="24043"/>
                  </a:lnTo>
                  <a:lnTo>
                    <a:pt x="6323" y="24043"/>
                  </a:lnTo>
                  <a:close/>
                  <a:moveTo>
                    <a:pt x="6323" y="23344"/>
                  </a:moveTo>
                  <a:lnTo>
                    <a:pt x="4834" y="23344"/>
                  </a:lnTo>
                  <a:lnTo>
                    <a:pt x="4834" y="21885"/>
                  </a:lnTo>
                  <a:lnTo>
                    <a:pt x="6323" y="21885"/>
                  </a:lnTo>
                  <a:close/>
                  <a:moveTo>
                    <a:pt x="6323" y="21186"/>
                  </a:moveTo>
                  <a:lnTo>
                    <a:pt x="4834" y="21186"/>
                  </a:lnTo>
                  <a:lnTo>
                    <a:pt x="4834" y="19697"/>
                  </a:lnTo>
                  <a:lnTo>
                    <a:pt x="6323" y="19697"/>
                  </a:lnTo>
                  <a:close/>
                  <a:moveTo>
                    <a:pt x="6323" y="14682"/>
                  </a:moveTo>
                  <a:lnTo>
                    <a:pt x="4834" y="14682"/>
                  </a:lnTo>
                  <a:lnTo>
                    <a:pt x="4834" y="13223"/>
                  </a:lnTo>
                  <a:lnTo>
                    <a:pt x="6323" y="13223"/>
                  </a:lnTo>
                  <a:close/>
                  <a:moveTo>
                    <a:pt x="8390" y="34135"/>
                  </a:moveTo>
                  <a:lnTo>
                    <a:pt x="6931" y="34135"/>
                  </a:lnTo>
                  <a:lnTo>
                    <a:pt x="6931" y="32676"/>
                  </a:lnTo>
                  <a:lnTo>
                    <a:pt x="8390" y="32676"/>
                  </a:lnTo>
                  <a:close/>
                  <a:moveTo>
                    <a:pt x="8390" y="31977"/>
                  </a:moveTo>
                  <a:lnTo>
                    <a:pt x="6931" y="31977"/>
                  </a:lnTo>
                  <a:lnTo>
                    <a:pt x="6931" y="30518"/>
                  </a:lnTo>
                  <a:lnTo>
                    <a:pt x="8390" y="30518"/>
                  </a:lnTo>
                  <a:close/>
                  <a:moveTo>
                    <a:pt x="8390" y="27661"/>
                  </a:moveTo>
                  <a:lnTo>
                    <a:pt x="6931" y="27661"/>
                  </a:lnTo>
                  <a:lnTo>
                    <a:pt x="6931" y="26202"/>
                  </a:lnTo>
                  <a:lnTo>
                    <a:pt x="8390" y="26202"/>
                  </a:lnTo>
                  <a:close/>
                  <a:moveTo>
                    <a:pt x="8390" y="25502"/>
                  </a:moveTo>
                  <a:lnTo>
                    <a:pt x="6931" y="25502"/>
                  </a:lnTo>
                  <a:lnTo>
                    <a:pt x="6931" y="24043"/>
                  </a:lnTo>
                  <a:lnTo>
                    <a:pt x="8390" y="24043"/>
                  </a:lnTo>
                  <a:close/>
                  <a:moveTo>
                    <a:pt x="8390" y="19028"/>
                  </a:moveTo>
                  <a:lnTo>
                    <a:pt x="6931" y="19028"/>
                  </a:lnTo>
                  <a:lnTo>
                    <a:pt x="6931" y="17539"/>
                  </a:lnTo>
                  <a:lnTo>
                    <a:pt x="8390" y="17539"/>
                  </a:lnTo>
                  <a:close/>
                  <a:moveTo>
                    <a:pt x="8390" y="16870"/>
                  </a:moveTo>
                  <a:lnTo>
                    <a:pt x="6931" y="16870"/>
                  </a:lnTo>
                  <a:lnTo>
                    <a:pt x="6931" y="15381"/>
                  </a:lnTo>
                  <a:lnTo>
                    <a:pt x="8390" y="15381"/>
                  </a:lnTo>
                  <a:close/>
                  <a:moveTo>
                    <a:pt x="10487" y="34135"/>
                  </a:moveTo>
                  <a:lnTo>
                    <a:pt x="8998" y="34135"/>
                  </a:lnTo>
                  <a:lnTo>
                    <a:pt x="8998" y="32676"/>
                  </a:lnTo>
                  <a:lnTo>
                    <a:pt x="10487" y="32676"/>
                  </a:lnTo>
                  <a:close/>
                  <a:moveTo>
                    <a:pt x="10487" y="29819"/>
                  </a:moveTo>
                  <a:lnTo>
                    <a:pt x="8998" y="29819"/>
                  </a:lnTo>
                  <a:lnTo>
                    <a:pt x="8998" y="28360"/>
                  </a:lnTo>
                  <a:lnTo>
                    <a:pt x="10487" y="28360"/>
                  </a:lnTo>
                  <a:close/>
                  <a:moveTo>
                    <a:pt x="10487" y="27661"/>
                  </a:moveTo>
                  <a:lnTo>
                    <a:pt x="8998" y="27661"/>
                  </a:lnTo>
                  <a:lnTo>
                    <a:pt x="8998" y="26202"/>
                  </a:lnTo>
                  <a:lnTo>
                    <a:pt x="10487" y="26202"/>
                  </a:lnTo>
                  <a:close/>
                  <a:moveTo>
                    <a:pt x="10487" y="25502"/>
                  </a:moveTo>
                  <a:lnTo>
                    <a:pt x="8998" y="25502"/>
                  </a:lnTo>
                  <a:lnTo>
                    <a:pt x="8998" y="24043"/>
                  </a:lnTo>
                  <a:lnTo>
                    <a:pt x="10487" y="24043"/>
                  </a:lnTo>
                  <a:close/>
                  <a:moveTo>
                    <a:pt x="10487" y="23344"/>
                  </a:moveTo>
                  <a:lnTo>
                    <a:pt x="8998" y="23344"/>
                  </a:lnTo>
                  <a:lnTo>
                    <a:pt x="8998" y="21885"/>
                  </a:lnTo>
                  <a:lnTo>
                    <a:pt x="10487" y="21885"/>
                  </a:lnTo>
                  <a:close/>
                  <a:moveTo>
                    <a:pt x="10487" y="21186"/>
                  </a:moveTo>
                  <a:lnTo>
                    <a:pt x="8998" y="21186"/>
                  </a:lnTo>
                  <a:lnTo>
                    <a:pt x="8998" y="19697"/>
                  </a:lnTo>
                  <a:lnTo>
                    <a:pt x="10487" y="19697"/>
                  </a:lnTo>
                  <a:close/>
                  <a:moveTo>
                    <a:pt x="10487" y="19028"/>
                  </a:moveTo>
                  <a:lnTo>
                    <a:pt x="8998" y="19028"/>
                  </a:lnTo>
                  <a:lnTo>
                    <a:pt x="8998" y="17539"/>
                  </a:lnTo>
                  <a:lnTo>
                    <a:pt x="10487" y="17539"/>
                  </a:lnTo>
                  <a:close/>
                  <a:moveTo>
                    <a:pt x="10487" y="16870"/>
                  </a:moveTo>
                  <a:lnTo>
                    <a:pt x="8998" y="16870"/>
                  </a:lnTo>
                  <a:lnTo>
                    <a:pt x="8998" y="15381"/>
                  </a:lnTo>
                  <a:lnTo>
                    <a:pt x="10487" y="15381"/>
                  </a:lnTo>
                  <a:close/>
                  <a:moveTo>
                    <a:pt x="10487" y="14682"/>
                  </a:moveTo>
                  <a:lnTo>
                    <a:pt x="8998" y="14682"/>
                  </a:lnTo>
                  <a:lnTo>
                    <a:pt x="8998" y="13223"/>
                  </a:lnTo>
                  <a:lnTo>
                    <a:pt x="10487" y="1322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7067720" y="2615304"/>
              <a:ext cx="240950" cy="661310"/>
            </a:xfrm>
            <a:custGeom>
              <a:avLst/>
              <a:gdLst/>
              <a:ahLst/>
              <a:cxnLst/>
              <a:rect l="l" t="t" r="r" b="b"/>
              <a:pathLst>
                <a:path w="14287" h="39212" extrusionOk="0">
                  <a:moveTo>
                    <a:pt x="14286" y="6718"/>
                  </a:moveTo>
                  <a:lnTo>
                    <a:pt x="14286" y="5442"/>
                  </a:lnTo>
                  <a:lnTo>
                    <a:pt x="11794" y="5442"/>
                  </a:lnTo>
                  <a:lnTo>
                    <a:pt x="11794" y="1733"/>
                  </a:lnTo>
                  <a:lnTo>
                    <a:pt x="10213" y="1733"/>
                  </a:lnTo>
                  <a:lnTo>
                    <a:pt x="10213" y="1"/>
                  </a:lnTo>
                  <a:lnTo>
                    <a:pt x="4073" y="1"/>
                  </a:lnTo>
                  <a:lnTo>
                    <a:pt x="4073" y="1733"/>
                  </a:lnTo>
                  <a:lnTo>
                    <a:pt x="2493" y="1733"/>
                  </a:lnTo>
                  <a:lnTo>
                    <a:pt x="2493" y="5442"/>
                  </a:lnTo>
                  <a:lnTo>
                    <a:pt x="0" y="5442"/>
                  </a:lnTo>
                  <a:lnTo>
                    <a:pt x="0" y="6718"/>
                  </a:lnTo>
                  <a:lnTo>
                    <a:pt x="1095" y="6718"/>
                  </a:lnTo>
                  <a:lnTo>
                    <a:pt x="1095" y="17114"/>
                  </a:lnTo>
                  <a:lnTo>
                    <a:pt x="0" y="17114"/>
                  </a:lnTo>
                  <a:lnTo>
                    <a:pt x="0" y="18390"/>
                  </a:lnTo>
                  <a:lnTo>
                    <a:pt x="1095" y="18390"/>
                  </a:lnTo>
                  <a:lnTo>
                    <a:pt x="1095" y="28785"/>
                  </a:lnTo>
                  <a:lnTo>
                    <a:pt x="0" y="28785"/>
                  </a:lnTo>
                  <a:lnTo>
                    <a:pt x="0" y="30092"/>
                  </a:lnTo>
                  <a:lnTo>
                    <a:pt x="1095" y="30092"/>
                  </a:lnTo>
                  <a:lnTo>
                    <a:pt x="1095" y="37934"/>
                  </a:lnTo>
                  <a:lnTo>
                    <a:pt x="0" y="37934"/>
                  </a:lnTo>
                  <a:lnTo>
                    <a:pt x="0" y="39211"/>
                  </a:lnTo>
                  <a:lnTo>
                    <a:pt x="14286" y="39211"/>
                  </a:lnTo>
                  <a:lnTo>
                    <a:pt x="14286" y="37934"/>
                  </a:lnTo>
                  <a:lnTo>
                    <a:pt x="13192" y="37934"/>
                  </a:lnTo>
                  <a:lnTo>
                    <a:pt x="13192" y="30092"/>
                  </a:lnTo>
                  <a:lnTo>
                    <a:pt x="14286" y="30092"/>
                  </a:lnTo>
                  <a:lnTo>
                    <a:pt x="14286" y="28816"/>
                  </a:lnTo>
                  <a:lnTo>
                    <a:pt x="13192" y="28816"/>
                  </a:lnTo>
                  <a:lnTo>
                    <a:pt x="13192" y="18390"/>
                  </a:lnTo>
                  <a:lnTo>
                    <a:pt x="14286" y="18390"/>
                  </a:lnTo>
                  <a:lnTo>
                    <a:pt x="14286" y="17114"/>
                  </a:lnTo>
                  <a:lnTo>
                    <a:pt x="13192" y="17114"/>
                  </a:lnTo>
                  <a:lnTo>
                    <a:pt x="13192" y="6718"/>
                  </a:lnTo>
                  <a:close/>
                  <a:moveTo>
                    <a:pt x="3557" y="37144"/>
                  </a:moveTo>
                  <a:lnTo>
                    <a:pt x="2675" y="37144"/>
                  </a:lnTo>
                  <a:lnTo>
                    <a:pt x="2675" y="7630"/>
                  </a:lnTo>
                  <a:lnTo>
                    <a:pt x="3557" y="7630"/>
                  </a:lnTo>
                  <a:close/>
                  <a:moveTo>
                    <a:pt x="5593" y="37144"/>
                  </a:moveTo>
                  <a:lnTo>
                    <a:pt x="4712" y="37144"/>
                  </a:lnTo>
                  <a:lnTo>
                    <a:pt x="4712" y="7630"/>
                  </a:lnTo>
                  <a:lnTo>
                    <a:pt x="5563" y="7630"/>
                  </a:lnTo>
                  <a:close/>
                  <a:moveTo>
                    <a:pt x="7599" y="37144"/>
                  </a:moveTo>
                  <a:lnTo>
                    <a:pt x="6718" y="37144"/>
                  </a:lnTo>
                  <a:lnTo>
                    <a:pt x="6718" y="7630"/>
                  </a:lnTo>
                  <a:lnTo>
                    <a:pt x="7599" y="7630"/>
                  </a:lnTo>
                  <a:close/>
                  <a:moveTo>
                    <a:pt x="9605" y="37144"/>
                  </a:moveTo>
                  <a:lnTo>
                    <a:pt x="8754" y="37144"/>
                  </a:lnTo>
                  <a:lnTo>
                    <a:pt x="8754" y="7630"/>
                  </a:lnTo>
                  <a:lnTo>
                    <a:pt x="9605" y="7630"/>
                  </a:lnTo>
                  <a:close/>
                  <a:moveTo>
                    <a:pt x="11642" y="37144"/>
                  </a:moveTo>
                  <a:lnTo>
                    <a:pt x="10760" y="37144"/>
                  </a:lnTo>
                  <a:lnTo>
                    <a:pt x="10760" y="7630"/>
                  </a:lnTo>
                  <a:lnTo>
                    <a:pt x="11642" y="7630"/>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a:off x="7863309" y="2610177"/>
              <a:ext cx="220965" cy="633618"/>
            </a:xfrm>
            <a:custGeom>
              <a:avLst/>
              <a:gdLst/>
              <a:ahLst/>
              <a:cxnLst/>
              <a:rect l="l" t="t" r="r" b="b"/>
              <a:pathLst>
                <a:path w="13102" h="37570" extrusionOk="0">
                  <a:moveTo>
                    <a:pt x="12189" y="21946"/>
                  </a:moveTo>
                  <a:lnTo>
                    <a:pt x="12189" y="9150"/>
                  </a:lnTo>
                  <a:lnTo>
                    <a:pt x="10730" y="9150"/>
                  </a:lnTo>
                  <a:lnTo>
                    <a:pt x="10730" y="1"/>
                  </a:lnTo>
                  <a:lnTo>
                    <a:pt x="2371" y="1"/>
                  </a:lnTo>
                  <a:lnTo>
                    <a:pt x="2371" y="9150"/>
                  </a:lnTo>
                  <a:lnTo>
                    <a:pt x="882" y="9150"/>
                  </a:lnTo>
                  <a:lnTo>
                    <a:pt x="882" y="21946"/>
                  </a:lnTo>
                  <a:lnTo>
                    <a:pt x="1" y="21946"/>
                  </a:lnTo>
                  <a:lnTo>
                    <a:pt x="1" y="37570"/>
                  </a:lnTo>
                  <a:lnTo>
                    <a:pt x="13101" y="37570"/>
                  </a:lnTo>
                  <a:lnTo>
                    <a:pt x="13101" y="21946"/>
                  </a:lnTo>
                  <a:close/>
                  <a:moveTo>
                    <a:pt x="3040" y="36080"/>
                  </a:moveTo>
                  <a:lnTo>
                    <a:pt x="1855" y="36080"/>
                  </a:lnTo>
                  <a:lnTo>
                    <a:pt x="1855" y="23953"/>
                  </a:lnTo>
                  <a:lnTo>
                    <a:pt x="3040" y="23953"/>
                  </a:lnTo>
                  <a:close/>
                  <a:moveTo>
                    <a:pt x="3891" y="20184"/>
                  </a:moveTo>
                  <a:lnTo>
                    <a:pt x="2979" y="20184"/>
                  </a:lnTo>
                  <a:lnTo>
                    <a:pt x="2979" y="10943"/>
                  </a:lnTo>
                  <a:lnTo>
                    <a:pt x="3891" y="10943"/>
                  </a:lnTo>
                  <a:close/>
                  <a:moveTo>
                    <a:pt x="5776" y="36080"/>
                  </a:moveTo>
                  <a:lnTo>
                    <a:pt x="4590" y="36080"/>
                  </a:lnTo>
                  <a:lnTo>
                    <a:pt x="4590" y="23953"/>
                  </a:lnTo>
                  <a:lnTo>
                    <a:pt x="5776" y="23953"/>
                  </a:lnTo>
                  <a:close/>
                  <a:moveTo>
                    <a:pt x="5958" y="20184"/>
                  </a:moveTo>
                  <a:lnTo>
                    <a:pt x="5046" y="20184"/>
                  </a:lnTo>
                  <a:lnTo>
                    <a:pt x="5046" y="10943"/>
                  </a:lnTo>
                  <a:lnTo>
                    <a:pt x="5958" y="10943"/>
                  </a:lnTo>
                  <a:close/>
                  <a:moveTo>
                    <a:pt x="7144" y="10943"/>
                  </a:moveTo>
                  <a:lnTo>
                    <a:pt x="8055" y="10943"/>
                  </a:lnTo>
                  <a:lnTo>
                    <a:pt x="8055" y="20184"/>
                  </a:lnTo>
                  <a:lnTo>
                    <a:pt x="7144" y="20184"/>
                  </a:lnTo>
                  <a:close/>
                  <a:moveTo>
                    <a:pt x="8511" y="36080"/>
                  </a:moveTo>
                  <a:lnTo>
                    <a:pt x="7326" y="36080"/>
                  </a:lnTo>
                  <a:lnTo>
                    <a:pt x="7326" y="23953"/>
                  </a:lnTo>
                  <a:lnTo>
                    <a:pt x="8511" y="23953"/>
                  </a:lnTo>
                  <a:close/>
                  <a:moveTo>
                    <a:pt x="9210" y="10943"/>
                  </a:moveTo>
                  <a:lnTo>
                    <a:pt x="10122" y="10943"/>
                  </a:lnTo>
                  <a:lnTo>
                    <a:pt x="10122" y="20184"/>
                  </a:lnTo>
                  <a:lnTo>
                    <a:pt x="9210" y="20184"/>
                  </a:lnTo>
                  <a:close/>
                  <a:moveTo>
                    <a:pt x="11247" y="36080"/>
                  </a:moveTo>
                  <a:lnTo>
                    <a:pt x="10062" y="36080"/>
                  </a:lnTo>
                  <a:lnTo>
                    <a:pt x="10062" y="23953"/>
                  </a:lnTo>
                  <a:lnTo>
                    <a:pt x="11247" y="23953"/>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6839604" y="2764475"/>
              <a:ext cx="187640" cy="539815"/>
            </a:xfrm>
            <a:custGeom>
              <a:avLst/>
              <a:gdLst/>
              <a:ahLst/>
              <a:cxnLst/>
              <a:rect l="l" t="t" r="r" b="b"/>
              <a:pathLst>
                <a:path w="11126" h="32008" extrusionOk="0">
                  <a:moveTo>
                    <a:pt x="10365" y="18694"/>
                  </a:moveTo>
                  <a:lnTo>
                    <a:pt x="10365" y="7782"/>
                  </a:lnTo>
                  <a:lnTo>
                    <a:pt x="9119" y="7782"/>
                  </a:lnTo>
                  <a:lnTo>
                    <a:pt x="9119" y="1"/>
                  </a:lnTo>
                  <a:lnTo>
                    <a:pt x="2006" y="1"/>
                  </a:lnTo>
                  <a:lnTo>
                    <a:pt x="2006" y="7782"/>
                  </a:lnTo>
                  <a:lnTo>
                    <a:pt x="760" y="7782"/>
                  </a:lnTo>
                  <a:lnTo>
                    <a:pt x="760" y="18694"/>
                  </a:lnTo>
                  <a:lnTo>
                    <a:pt x="0" y="18694"/>
                  </a:lnTo>
                  <a:lnTo>
                    <a:pt x="0" y="32007"/>
                  </a:lnTo>
                  <a:lnTo>
                    <a:pt x="11125" y="32007"/>
                  </a:lnTo>
                  <a:lnTo>
                    <a:pt x="11125" y="18694"/>
                  </a:lnTo>
                  <a:close/>
                  <a:moveTo>
                    <a:pt x="2584" y="30761"/>
                  </a:moveTo>
                  <a:lnTo>
                    <a:pt x="1550" y="30761"/>
                  </a:lnTo>
                  <a:lnTo>
                    <a:pt x="1550" y="20396"/>
                  </a:lnTo>
                  <a:lnTo>
                    <a:pt x="2584" y="20396"/>
                  </a:lnTo>
                  <a:close/>
                  <a:moveTo>
                    <a:pt x="3283" y="17205"/>
                  </a:moveTo>
                  <a:lnTo>
                    <a:pt x="2523" y="17205"/>
                  </a:lnTo>
                  <a:lnTo>
                    <a:pt x="2523" y="9332"/>
                  </a:lnTo>
                  <a:lnTo>
                    <a:pt x="3283" y="9332"/>
                  </a:lnTo>
                  <a:close/>
                  <a:moveTo>
                    <a:pt x="4894" y="30761"/>
                  </a:moveTo>
                  <a:lnTo>
                    <a:pt x="3891" y="30761"/>
                  </a:lnTo>
                  <a:lnTo>
                    <a:pt x="3891" y="20396"/>
                  </a:lnTo>
                  <a:lnTo>
                    <a:pt x="4894" y="20396"/>
                  </a:lnTo>
                  <a:close/>
                  <a:moveTo>
                    <a:pt x="5076" y="17205"/>
                  </a:moveTo>
                  <a:lnTo>
                    <a:pt x="4286" y="17205"/>
                  </a:lnTo>
                  <a:lnTo>
                    <a:pt x="4286" y="9332"/>
                  </a:lnTo>
                  <a:lnTo>
                    <a:pt x="5076" y="9332"/>
                  </a:lnTo>
                  <a:close/>
                  <a:moveTo>
                    <a:pt x="6079" y="9332"/>
                  </a:moveTo>
                  <a:lnTo>
                    <a:pt x="6839" y="9332"/>
                  </a:lnTo>
                  <a:lnTo>
                    <a:pt x="6839" y="17174"/>
                  </a:lnTo>
                  <a:lnTo>
                    <a:pt x="6079" y="17174"/>
                  </a:lnTo>
                  <a:close/>
                  <a:moveTo>
                    <a:pt x="7234" y="30731"/>
                  </a:moveTo>
                  <a:lnTo>
                    <a:pt x="6231" y="30731"/>
                  </a:lnTo>
                  <a:lnTo>
                    <a:pt x="6231" y="20396"/>
                  </a:lnTo>
                  <a:lnTo>
                    <a:pt x="7234" y="20396"/>
                  </a:lnTo>
                  <a:close/>
                  <a:moveTo>
                    <a:pt x="7842" y="9332"/>
                  </a:moveTo>
                  <a:lnTo>
                    <a:pt x="8602" y="9332"/>
                  </a:lnTo>
                  <a:lnTo>
                    <a:pt x="8602" y="17174"/>
                  </a:lnTo>
                  <a:lnTo>
                    <a:pt x="7842" y="17174"/>
                  </a:lnTo>
                  <a:close/>
                  <a:moveTo>
                    <a:pt x="9575" y="30761"/>
                  </a:moveTo>
                  <a:lnTo>
                    <a:pt x="8542" y="30761"/>
                  </a:lnTo>
                  <a:lnTo>
                    <a:pt x="8542" y="20396"/>
                  </a:lnTo>
                  <a:lnTo>
                    <a:pt x="9575" y="20396"/>
                  </a:ln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7"/>
          <p:cNvSpPr/>
          <p:nvPr/>
        </p:nvSpPr>
        <p:spPr>
          <a:xfrm>
            <a:off x="7064736" y="4254366"/>
            <a:ext cx="601307" cy="1220569"/>
          </a:xfrm>
          <a:custGeom>
            <a:avLst/>
            <a:gdLst/>
            <a:ahLst/>
            <a:cxnLst/>
            <a:rect l="l" t="t" r="r" b="b"/>
            <a:pathLst>
              <a:path w="31748" h="64444" extrusionOk="0">
                <a:moveTo>
                  <a:pt x="31501" y="0"/>
                </a:moveTo>
                <a:cubicBezTo>
                  <a:pt x="31434" y="0"/>
                  <a:pt x="31364" y="31"/>
                  <a:pt x="31307" y="100"/>
                </a:cubicBezTo>
                <a:lnTo>
                  <a:pt x="19760" y="12906"/>
                </a:lnTo>
                <a:cubicBezTo>
                  <a:pt x="19445" y="12623"/>
                  <a:pt x="19068" y="12497"/>
                  <a:pt x="18659" y="12497"/>
                </a:cubicBezTo>
                <a:lnTo>
                  <a:pt x="18627" y="12497"/>
                </a:lnTo>
                <a:cubicBezTo>
                  <a:pt x="18376" y="12497"/>
                  <a:pt x="18092" y="12591"/>
                  <a:pt x="17872" y="12717"/>
                </a:cubicBezTo>
                <a:lnTo>
                  <a:pt x="17243" y="12906"/>
                </a:lnTo>
                <a:lnTo>
                  <a:pt x="14317" y="11395"/>
                </a:lnTo>
                <a:cubicBezTo>
                  <a:pt x="13624" y="11049"/>
                  <a:pt x="12838" y="10829"/>
                  <a:pt x="12051" y="10735"/>
                </a:cubicBezTo>
                <a:lnTo>
                  <a:pt x="347" y="9665"/>
                </a:lnTo>
                <a:cubicBezTo>
                  <a:pt x="328" y="9656"/>
                  <a:pt x="310" y="9652"/>
                  <a:pt x="291" y="9652"/>
                </a:cubicBezTo>
                <a:cubicBezTo>
                  <a:pt x="247" y="9652"/>
                  <a:pt x="202" y="9674"/>
                  <a:pt x="158" y="9696"/>
                </a:cubicBezTo>
                <a:cubicBezTo>
                  <a:pt x="1" y="9822"/>
                  <a:pt x="64" y="10105"/>
                  <a:pt x="252" y="10168"/>
                </a:cubicBezTo>
                <a:lnTo>
                  <a:pt x="15512" y="13409"/>
                </a:lnTo>
                <a:cubicBezTo>
                  <a:pt x="14757" y="13787"/>
                  <a:pt x="14285" y="14542"/>
                  <a:pt x="14222" y="15391"/>
                </a:cubicBezTo>
                <a:cubicBezTo>
                  <a:pt x="14171" y="16089"/>
                  <a:pt x="14755" y="16638"/>
                  <a:pt x="15419" y="16638"/>
                </a:cubicBezTo>
                <a:cubicBezTo>
                  <a:pt x="15564" y="16638"/>
                  <a:pt x="15712" y="16612"/>
                  <a:pt x="15858" y="16556"/>
                </a:cubicBezTo>
                <a:lnTo>
                  <a:pt x="16582" y="16335"/>
                </a:lnTo>
                <a:lnTo>
                  <a:pt x="15733" y="64444"/>
                </a:lnTo>
                <a:lnTo>
                  <a:pt x="18690" y="64444"/>
                </a:lnTo>
                <a:lnTo>
                  <a:pt x="17809" y="15989"/>
                </a:lnTo>
                <a:lnTo>
                  <a:pt x="18376" y="15832"/>
                </a:lnTo>
                <a:lnTo>
                  <a:pt x="18533" y="19199"/>
                </a:lnTo>
                <a:cubicBezTo>
                  <a:pt x="18564" y="19985"/>
                  <a:pt x="18753" y="20772"/>
                  <a:pt x="19099" y="21495"/>
                </a:cubicBezTo>
                <a:lnTo>
                  <a:pt x="24008" y="32193"/>
                </a:lnTo>
                <a:cubicBezTo>
                  <a:pt x="24039" y="32256"/>
                  <a:pt x="24071" y="32288"/>
                  <a:pt x="24133" y="32319"/>
                </a:cubicBezTo>
                <a:cubicBezTo>
                  <a:pt x="24168" y="32336"/>
                  <a:pt x="24203" y="32344"/>
                  <a:pt x="24237" y="32344"/>
                </a:cubicBezTo>
                <a:cubicBezTo>
                  <a:pt x="24393" y="32344"/>
                  <a:pt x="24531" y="32185"/>
                  <a:pt x="24480" y="32004"/>
                </a:cubicBezTo>
                <a:lnTo>
                  <a:pt x="19162" y="15612"/>
                </a:lnTo>
                <a:cubicBezTo>
                  <a:pt x="20012" y="15360"/>
                  <a:pt x="20484" y="14447"/>
                  <a:pt x="20200" y="13598"/>
                </a:cubicBezTo>
                <a:lnTo>
                  <a:pt x="23190" y="11679"/>
                </a:lnTo>
                <a:cubicBezTo>
                  <a:pt x="23850" y="11238"/>
                  <a:pt x="24417" y="10672"/>
                  <a:pt x="24889" y="10043"/>
                </a:cubicBezTo>
                <a:lnTo>
                  <a:pt x="31685" y="415"/>
                </a:lnTo>
                <a:cubicBezTo>
                  <a:pt x="31716" y="352"/>
                  <a:pt x="31748" y="289"/>
                  <a:pt x="31748" y="257"/>
                </a:cubicBezTo>
                <a:cubicBezTo>
                  <a:pt x="31728" y="97"/>
                  <a:pt x="31618" y="0"/>
                  <a:pt x="31501"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rot="1208996" flipH="1">
            <a:off x="7726694" y="3724054"/>
            <a:ext cx="958565" cy="1809842"/>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rot="-343340">
            <a:off x="-137132" y="4159928"/>
            <a:ext cx="10944102" cy="3193053"/>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3771899" y="3940925"/>
            <a:ext cx="735204" cy="1492362"/>
          </a:xfrm>
          <a:custGeom>
            <a:avLst/>
            <a:gdLst/>
            <a:ahLst/>
            <a:cxnLst/>
            <a:rect l="l" t="t" r="r" b="b"/>
            <a:pathLst>
              <a:path w="31748" h="64444" extrusionOk="0">
                <a:moveTo>
                  <a:pt x="31501" y="0"/>
                </a:moveTo>
                <a:cubicBezTo>
                  <a:pt x="31434" y="0"/>
                  <a:pt x="31364" y="31"/>
                  <a:pt x="31307" y="100"/>
                </a:cubicBezTo>
                <a:lnTo>
                  <a:pt x="19760" y="12906"/>
                </a:lnTo>
                <a:cubicBezTo>
                  <a:pt x="19445" y="12623"/>
                  <a:pt x="19068" y="12497"/>
                  <a:pt x="18659" y="12497"/>
                </a:cubicBezTo>
                <a:lnTo>
                  <a:pt x="18627" y="12497"/>
                </a:lnTo>
                <a:cubicBezTo>
                  <a:pt x="18376" y="12497"/>
                  <a:pt x="18092" y="12591"/>
                  <a:pt x="17872" y="12717"/>
                </a:cubicBezTo>
                <a:lnTo>
                  <a:pt x="17243" y="12906"/>
                </a:lnTo>
                <a:lnTo>
                  <a:pt x="14317" y="11395"/>
                </a:lnTo>
                <a:cubicBezTo>
                  <a:pt x="13624" y="11049"/>
                  <a:pt x="12838" y="10829"/>
                  <a:pt x="12051" y="10735"/>
                </a:cubicBezTo>
                <a:lnTo>
                  <a:pt x="347" y="9665"/>
                </a:lnTo>
                <a:cubicBezTo>
                  <a:pt x="328" y="9656"/>
                  <a:pt x="310" y="9652"/>
                  <a:pt x="291" y="9652"/>
                </a:cubicBezTo>
                <a:cubicBezTo>
                  <a:pt x="247" y="9652"/>
                  <a:pt x="202" y="9674"/>
                  <a:pt x="158" y="9696"/>
                </a:cubicBezTo>
                <a:cubicBezTo>
                  <a:pt x="1" y="9822"/>
                  <a:pt x="64" y="10105"/>
                  <a:pt x="252" y="10168"/>
                </a:cubicBezTo>
                <a:lnTo>
                  <a:pt x="15512" y="13409"/>
                </a:lnTo>
                <a:cubicBezTo>
                  <a:pt x="14757" y="13787"/>
                  <a:pt x="14285" y="14542"/>
                  <a:pt x="14222" y="15391"/>
                </a:cubicBezTo>
                <a:cubicBezTo>
                  <a:pt x="14171" y="16089"/>
                  <a:pt x="14755" y="16638"/>
                  <a:pt x="15419" y="16638"/>
                </a:cubicBezTo>
                <a:cubicBezTo>
                  <a:pt x="15564" y="16638"/>
                  <a:pt x="15712" y="16612"/>
                  <a:pt x="15858" y="16556"/>
                </a:cubicBezTo>
                <a:lnTo>
                  <a:pt x="16582" y="16335"/>
                </a:lnTo>
                <a:lnTo>
                  <a:pt x="15733" y="64444"/>
                </a:lnTo>
                <a:lnTo>
                  <a:pt x="18690" y="64444"/>
                </a:lnTo>
                <a:lnTo>
                  <a:pt x="17809" y="15989"/>
                </a:lnTo>
                <a:lnTo>
                  <a:pt x="18376" y="15832"/>
                </a:lnTo>
                <a:lnTo>
                  <a:pt x="18533" y="19199"/>
                </a:lnTo>
                <a:cubicBezTo>
                  <a:pt x="18564" y="19985"/>
                  <a:pt x="18753" y="20772"/>
                  <a:pt x="19099" y="21495"/>
                </a:cubicBezTo>
                <a:lnTo>
                  <a:pt x="24008" y="32193"/>
                </a:lnTo>
                <a:cubicBezTo>
                  <a:pt x="24039" y="32256"/>
                  <a:pt x="24071" y="32288"/>
                  <a:pt x="24133" y="32319"/>
                </a:cubicBezTo>
                <a:cubicBezTo>
                  <a:pt x="24168" y="32336"/>
                  <a:pt x="24203" y="32344"/>
                  <a:pt x="24237" y="32344"/>
                </a:cubicBezTo>
                <a:cubicBezTo>
                  <a:pt x="24393" y="32344"/>
                  <a:pt x="24531" y="32185"/>
                  <a:pt x="24480" y="32004"/>
                </a:cubicBezTo>
                <a:lnTo>
                  <a:pt x="19162" y="15612"/>
                </a:lnTo>
                <a:cubicBezTo>
                  <a:pt x="20012" y="15360"/>
                  <a:pt x="20484" y="14447"/>
                  <a:pt x="20200" y="13598"/>
                </a:cubicBezTo>
                <a:lnTo>
                  <a:pt x="23190" y="11679"/>
                </a:lnTo>
                <a:cubicBezTo>
                  <a:pt x="23850" y="11238"/>
                  <a:pt x="24417" y="10672"/>
                  <a:pt x="24889" y="10043"/>
                </a:cubicBezTo>
                <a:lnTo>
                  <a:pt x="31685" y="415"/>
                </a:lnTo>
                <a:cubicBezTo>
                  <a:pt x="31716" y="352"/>
                  <a:pt x="31748" y="289"/>
                  <a:pt x="31748" y="257"/>
                </a:cubicBezTo>
                <a:cubicBezTo>
                  <a:pt x="31728" y="97"/>
                  <a:pt x="31618" y="0"/>
                  <a:pt x="31501"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rot="-9289321" flipH="1">
            <a:off x="1794497" y="4459742"/>
            <a:ext cx="4407208" cy="2091321"/>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txBox="1">
            <a:spLocks noGrp="1"/>
          </p:cNvSpPr>
          <p:nvPr>
            <p:ph type="body" idx="1"/>
          </p:nvPr>
        </p:nvSpPr>
        <p:spPr>
          <a:xfrm>
            <a:off x="4142050" y="1130100"/>
            <a:ext cx="3611400" cy="28833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2D2D48"/>
              </a:buClr>
              <a:buSzPts val="1000"/>
              <a:buFont typeface="Roboto"/>
              <a:buAutoNum type="arabicPeriod"/>
              <a:defRPr sz="1600"/>
            </a:lvl1pPr>
            <a:lvl2pPr marL="914400" lvl="1" indent="-317500" rtl="0">
              <a:spcBef>
                <a:spcPts val="0"/>
              </a:spcBef>
              <a:spcAft>
                <a:spcPts val="0"/>
              </a:spcAft>
              <a:buClr>
                <a:srgbClr val="2D2D48"/>
              </a:buClr>
              <a:buSzPts val="1400"/>
              <a:buFont typeface="Roboto"/>
              <a:buAutoNum type="alphaLcPeriod"/>
              <a:defRPr sz="1600"/>
            </a:lvl2pPr>
            <a:lvl3pPr marL="1371600" lvl="2" indent="-317500" rtl="0">
              <a:spcBef>
                <a:spcPts val="0"/>
              </a:spcBef>
              <a:spcAft>
                <a:spcPts val="0"/>
              </a:spcAft>
              <a:buClr>
                <a:srgbClr val="2D2D48"/>
              </a:buClr>
              <a:buSzPts val="1400"/>
              <a:buFont typeface="Roboto"/>
              <a:buAutoNum type="romanLcPeriod"/>
              <a:defRPr sz="1600"/>
            </a:lvl3pPr>
            <a:lvl4pPr marL="1828800" lvl="3" indent="-317500" rtl="0">
              <a:spcBef>
                <a:spcPts val="0"/>
              </a:spcBef>
              <a:spcAft>
                <a:spcPts val="0"/>
              </a:spcAft>
              <a:buClr>
                <a:srgbClr val="2D2D48"/>
              </a:buClr>
              <a:buSzPts val="1400"/>
              <a:buFont typeface="Roboto"/>
              <a:buAutoNum type="arabicPeriod"/>
              <a:defRPr sz="1600"/>
            </a:lvl4pPr>
            <a:lvl5pPr marL="2286000" lvl="4" indent="-317500" rtl="0">
              <a:spcBef>
                <a:spcPts val="0"/>
              </a:spcBef>
              <a:spcAft>
                <a:spcPts val="0"/>
              </a:spcAft>
              <a:buClr>
                <a:srgbClr val="2D2D48"/>
              </a:buClr>
              <a:buSzPts val="1400"/>
              <a:buFont typeface="Roboto"/>
              <a:buAutoNum type="alphaLcPeriod"/>
              <a:defRPr sz="1600"/>
            </a:lvl5pPr>
            <a:lvl6pPr marL="2743200" lvl="5" indent="-317500" rtl="0">
              <a:spcBef>
                <a:spcPts val="0"/>
              </a:spcBef>
              <a:spcAft>
                <a:spcPts val="0"/>
              </a:spcAft>
              <a:buClr>
                <a:srgbClr val="2D2D48"/>
              </a:buClr>
              <a:buSzPts val="1400"/>
              <a:buFont typeface="Roboto"/>
              <a:buAutoNum type="romanLcPeriod"/>
              <a:defRPr sz="1600"/>
            </a:lvl6pPr>
            <a:lvl7pPr marL="3200400" lvl="6" indent="-317500" rtl="0">
              <a:spcBef>
                <a:spcPts val="0"/>
              </a:spcBef>
              <a:spcAft>
                <a:spcPts val="0"/>
              </a:spcAft>
              <a:buClr>
                <a:srgbClr val="2D2D48"/>
              </a:buClr>
              <a:buSzPts val="1400"/>
              <a:buFont typeface="Roboto"/>
              <a:buAutoNum type="arabicPeriod"/>
              <a:defRPr sz="1600"/>
            </a:lvl7pPr>
            <a:lvl8pPr marL="3657600" lvl="7" indent="-317500" rtl="0">
              <a:spcBef>
                <a:spcPts val="0"/>
              </a:spcBef>
              <a:spcAft>
                <a:spcPts val="0"/>
              </a:spcAft>
              <a:buClr>
                <a:srgbClr val="2D2D48"/>
              </a:buClr>
              <a:buSzPts val="1400"/>
              <a:buFont typeface="Roboto"/>
              <a:buAutoNum type="alphaLcPeriod"/>
              <a:defRPr sz="1600"/>
            </a:lvl8pPr>
            <a:lvl9pPr marL="4114800" lvl="8" indent="-317500" rtl="0">
              <a:spcBef>
                <a:spcPts val="0"/>
              </a:spcBef>
              <a:spcAft>
                <a:spcPts val="0"/>
              </a:spcAft>
              <a:buClr>
                <a:srgbClr val="2D2D48"/>
              </a:buClr>
              <a:buSzPts val="1400"/>
              <a:buFont typeface="Roboto"/>
              <a:buAutoNum type="romanLcPeriod"/>
              <a:defRPr sz="1600"/>
            </a:lvl9pPr>
          </a:lstStyle>
          <a:p>
            <a:endParaRPr/>
          </a:p>
        </p:txBody>
      </p:sp>
      <p:sp>
        <p:nvSpPr>
          <p:cNvPr id="139" name="Google Shape;139;p7"/>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0"/>
        <p:cNvGrpSpPr/>
        <p:nvPr/>
      </p:nvGrpSpPr>
      <p:grpSpPr>
        <a:xfrm>
          <a:off x="0" y="0"/>
          <a:ext cx="0" cy="0"/>
          <a:chOff x="0" y="0"/>
          <a:chExt cx="0" cy="0"/>
        </a:xfrm>
      </p:grpSpPr>
      <p:sp>
        <p:nvSpPr>
          <p:cNvPr id="141" name="Google Shape;141;p8"/>
          <p:cNvSpPr/>
          <p:nvPr/>
        </p:nvSpPr>
        <p:spPr>
          <a:xfrm>
            <a:off x="6582019" y="947026"/>
            <a:ext cx="839176" cy="359666"/>
          </a:xfrm>
          <a:custGeom>
            <a:avLst/>
            <a:gdLst/>
            <a:ahLst/>
            <a:cxnLst/>
            <a:rect l="l" t="t" r="r" b="b"/>
            <a:pathLst>
              <a:path w="38512" h="16506" extrusionOk="0">
                <a:moveTo>
                  <a:pt x="36293" y="11551"/>
                </a:moveTo>
                <a:cubicBezTo>
                  <a:pt x="36141" y="9241"/>
                  <a:pt x="34226" y="7447"/>
                  <a:pt x="31885" y="7447"/>
                </a:cubicBezTo>
                <a:lnTo>
                  <a:pt x="31642" y="7447"/>
                </a:lnTo>
                <a:cubicBezTo>
                  <a:pt x="31217" y="6930"/>
                  <a:pt x="30670" y="6566"/>
                  <a:pt x="30031" y="6353"/>
                </a:cubicBezTo>
                <a:lnTo>
                  <a:pt x="30031" y="6201"/>
                </a:lnTo>
                <a:cubicBezTo>
                  <a:pt x="30031" y="5076"/>
                  <a:pt x="29150" y="4104"/>
                  <a:pt x="28025" y="4012"/>
                </a:cubicBezTo>
                <a:cubicBezTo>
                  <a:pt x="26688" y="1003"/>
                  <a:pt x="22189" y="1854"/>
                  <a:pt x="22068" y="5168"/>
                </a:cubicBezTo>
                <a:cubicBezTo>
                  <a:pt x="21642" y="4864"/>
                  <a:pt x="21125" y="4772"/>
                  <a:pt x="20639" y="4894"/>
                </a:cubicBezTo>
                <a:cubicBezTo>
                  <a:pt x="20669" y="4712"/>
                  <a:pt x="20669" y="4529"/>
                  <a:pt x="20669" y="4347"/>
                </a:cubicBezTo>
                <a:cubicBezTo>
                  <a:pt x="20669" y="2341"/>
                  <a:pt x="19210" y="639"/>
                  <a:pt x="17235" y="304"/>
                </a:cubicBezTo>
                <a:cubicBezTo>
                  <a:pt x="15259" y="0"/>
                  <a:pt x="13344" y="1186"/>
                  <a:pt x="12736" y="3101"/>
                </a:cubicBezTo>
                <a:lnTo>
                  <a:pt x="12706" y="3101"/>
                </a:lnTo>
                <a:cubicBezTo>
                  <a:pt x="11460" y="3101"/>
                  <a:pt x="10365" y="3952"/>
                  <a:pt x="10092" y="5168"/>
                </a:cubicBezTo>
                <a:cubicBezTo>
                  <a:pt x="9909" y="5137"/>
                  <a:pt x="9697" y="5137"/>
                  <a:pt x="9514" y="5137"/>
                </a:cubicBezTo>
                <a:cubicBezTo>
                  <a:pt x="7873" y="5137"/>
                  <a:pt x="6414" y="6110"/>
                  <a:pt x="5806" y="7599"/>
                </a:cubicBezTo>
                <a:cubicBezTo>
                  <a:pt x="4073" y="8086"/>
                  <a:pt x="2827" y="9575"/>
                  <a:pt x="2614" y="11338"/>
                </a:cubicBezTo>
                <a:cubicBezTo>
                  <a:pt x="0" y="12554"/>
                  <a:pt x="882" y="16475"/>
                  <a:pt x="3769" y="16505"/>
                </a:cubicBezTo>
                <a:lnTo>
                  <a:pt x="34773" y="16505"/>
                </a:lnTo>
                <a:cubicBezTo>
                  <a:pt x="37448" y="16505"/>
                  <a:pt x="38512" y="13040"/>
                  <a:pt x="36293" y="11551"/>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2546475" y="3985701"/>
            <a:ext cx="2679846" cy="1185458"/>
          </a:xfrm>
          <a:custGeom>
            <a:avLst/>
            <a:gdLst/>
            <a:ahLst/>
            <a:cxnLst/>
            <a:rect l="l" t="t" r="r" b="b"/>
            <a:pathLst>
              <a:path w="120429" h="53285" extrusionOk="0">
                <a:moveTo>
                  <a:pt x="118605" y="19697"/>
                </a:moveTo>
                <a:lnTo>
                  <a:pt x="118605" y="15411"/>
                </a:lnTo>
                <a:lnTo>
                  <a:pt x="113103" y="15411"/>
                </a:lnTo>
                <a:lnTo>
                  <a:pt x="113103" y="1"/>
                </a:lnTo>
                <a:lnTo>
                  <a:pt x="111097" y="1"/>
                </a:lnTo>
                <a:lnTo>
                  <a:pt x="111097" y="15411"/>
                </a:lnTo>
                <a:lnTo>
                  <a:pt x="105595" y="15411"/>
                </a:lnTo>
                <a:lnTo>
                  <a:pt x="105595" y="19697"/>
                </a:lnTo>
                <a:lnTo>
                  <a:pt x="103771" y="19697"/>
                </a:lnTo>
                <a:lnTo>
                  <a:pt x="103771" y="28755"/>
                </a:lnTo>
                <a:lnTo>
                  <a:pt x="96203" y="28755"/>
                </a:lnTo>
                <a:lnTo>
                  <a:pt x="96203" y="11034"/>
                </a:lnTo>
                <a:lnTo>
                  <a:pt x="90641" y="11034"/>
                </a:lnTo>
                <a:lnTo>
                  <a:pt x="90641" y="5472"/>
                </a:lnTo>
                <a:lnTo>
                  <a:pt x="88634" y="5472"/>
                </a:lnTo>
                <a:lnTo>
                  <a:pt x="88634" y="11034"/>
                </a:lnTo>
                <a:lnTo>
                  <a:pt x="83042" y="11034"/>
                </a:lnTo>
                <a:lnTo>
                  <a:pt x="83042" y="34834"/>
                </a:lnTo>
                <a:lnTo>
                  <a:pt x="71461" y="34834"/>
                </a:lnTo>
                <a:lnTo>
                  <a:pt x="71461" y="13891"/>
                </a:lnTo>
                <a:lnTo>
                  <a:pt x="58330" y="13891"/>
                </a:lnTo>
                <a:lnTo>
                  <a:pt x="58330" y="28633"/>
                </a:lnTo>
                <a:lnTo>
                  <a:pt x="56962" y="28633"/>
                </a:lnTo>
                <a:lnTo>
                  <a:pt x="56962" y="8238"/>
                </a:lnTo>
                <a:lnTo>
                  <a:pt x="51400" y="8238"/>
                </a:lnTo>
                <a:lnTo>
                  <a:pt x="51400" y="5138"/>
                </a:lnTo>
                <a:lnTo>
                  <a:pt x="49363" y="5138"/>
                </a:lnTo>
                <a:lnTo>
                  <a:pt x="49363" y="8238"/>
                </a:lnTo>
                <a:lnTo>
                  <a:pt x="43801" y="8238"/>
                </a:lnTo>
                <a:lnTo>
                  <a:pt x="43801" y="32311"/>
                </a:lnTo>
                <a:lnTo>
                  <a:pt x="33405" y="32311"/>
                </a:lnTo>
                <a:lnTo>
                  <a:pt x="33405" y="22311"/>
                </a:lnTo>
                <a:lnTo>
                  <a:pt x="20244" y="22311"/>
                </a:lnTo>
                <a:lnTo>
                  <a:pt x="20244" y="36810"/>
                </a:lnTo>
                <a:lnTo>
                  <a:pt x="1" y="36810"/>
                </a:lnTo>
                <a:lnTo>
                  <a:pt x="1" y="53284"/>
                </a:lnTo>
                <a:lnTo>
                  <a:pt x="20244" y="53284"/>
                </a:lnTo>
                <a:lnTo>
                  <a:pt x="27083" y="53284"/>
                </a:lnTo>
                <a:lnTo>
                  <a:pt x="33405" y="53284"/>
                </a:lnTo>
                <a:lnTo>
                  <a:pt x="41977" y="53284"/>
                </a:lnTo>
                <a:lnTo>
                  <a:pt x="43801" y="53284"/>
                </a:lnTo>
                <a:lnTo>
                  <a:pt x="44409" y="53284"/>
                </a:lnTo>
                <a:lnTo>
                  <a:pt x="50579" y="53284"/>
                </a:lnTo>
                <a:lnTo>
                  <a:pt x="56962" y="53284"/>
                </a:lnTo>
                <a:lnTo>
                  <a:pt x="58330" y="53284"/>
                </a:lnTo>
                <a:lnTo>
                  <a:pt x="63740" y="53284"/>
                </a:lnTo>
                <a:lnTo>
                  <a:pt x="70093" y="53284"/>
                </a:lnTo>
                <a:lnTo>
                  <a:pt x="71461" y="53284"/>
                </a:lnTo>
                <a:lnTo>
                  <a:pt x="83042" y="53284"/>
                </a:lnTo>
                <a:lnTo>
                  <a:pt x="83254" y="53284"/>
                </a:lnTo>
                <a:lnTo>
                  <a:pt x="92829" y="53284"/>
                </a:lnTo>
                <a:lnTo>
                  <a:pt x="96203" y="53284"/>
                </a:lnTo>
                <a:lnTo>
                  <a:pt x="103771" y="53284"/>
                </a:lnTo>
                <a:lnTo>
                  <a:pt x="105960" y="53284"/>
                </a:lnTo>
                <a:lnTo>
                  <a:pt x="120428" y="53284"/>
                </a:lnTo>
                <a:lnTo>
                  <a:pt x="120428" y="19697"/>
                </a:lnTo>
                <a:close/>
              </a:path>
            </a:pathLst>
          </a:custGeom>
          <a:solidFill>
            <a:srgbClr val="26909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6390237" y="3660773"/>
            <a:ext cx="934604" cy="1835308"/>
          </a:xfrm>
          <a:custGeom>
            <a:avLst/>
            <a:gdLst/>
            <a:ahLst/>
            <a:cxnLst/>
            <a:rect l="l" t="t" r="r" b="b"/>
            <a:pathLst>
              <a:path w="42540" h="83537" extrusionOk="0">
                <a:moveTo>
                  <a:pt x="409" y="47574"/>
                </a:moveTo>
                <a:cubicBezTo>
                  <a:pt x="1133" y="47857"/>
                  <a:pt x="1542" y="48643"/>
                  <a:pt x="1385" y="49398"/>
                </a:cubicBezTo>
                <a:cubicBezTo>
                  <a:pt x="1888" y="49965"/>
                  <a:pt x="2140" y="50720"/>
                  <a:pt x="2077" y="51475"/>
                </a:cubicBezTo>
                <a:cubicBezTo>
                  <a:pt x="2360" y="51727"/>
                  <a:pt x="2706" y="51884"/>
                  <a:pt x="3084" y="51884"/>
                </a:cubicBezTo>
                <a:cubicBezTo>
                  <a:pt x="3210" y="53237"/>
                  <a:pt x="4846" y="53803"/>
                  <a:pt x="5758" y="52797"/>
                </a:cubicBezTo>
                <a:lnTo>
                  <a:pt x="5758" y="52797"/>
                </a:lnTo>
                <a:cubicBezTo>
                  <a:pt x="5821" y="52859"/>
                  <a:pt x="5884" y="52922"/>
                  <a:pt x="5947" y="53017"/>
                </a:cubicBezTo>
                <a:cubicBezTo>
                  <a:pt x="7017" y="52608"/>
                  <a:pt x="8149" y="52356"/>
                  <a:pt x="9282" y="52293"/>
                </a:cubicBezTo>
                <a:cubicBezTo>
                  <a:pt x="9345" y="52419"/>
                  <a:pt x="9439" y="52545"/>
                  <a:pt x="9565" y="52639"/>
                </a:cubicBezTo>
                <a:cubicBezTo>
                  <a:pt x="9880" y="52922"/>
                  <a:pt x="10257" y="53080"/>
                  <a:pt x="10666" y="53080"/>
                </a:cubicBezTo>
                <a:cubicBezTo>
                  <a:pt x="10761" y="53206"/>
                  <a:pt x="10855" y="53331"/>
                  <a:pt x="10950" y="53426"/>
                </a:cubicBezTo>
                <a:cubicBezTo>
                  <a:pt x="11925" y="52325"/>
                  <a:pt x="13152" y="51507"/>
                  <a:pt x="14537" y="51035"/>
                </a:cubicBezTo>
                <a:cubicBezTo>
                  <a:pt x="14757" y="50814"/>
                  <a:pt x="14914" y="50531"/>
                  <a:pt x="14946" y="50185"/>
                </a:cubicBezTo>
                <a:cubicBezTo>
                  <a:pt x="15103" y="50185"/>
                  <a:pt x="15292" y="50154"/>
                  <a:pt x="15449" y="50091"/>
                </a:cubicBezTo>
                <a:cubicBezTo>
                  <a:pt x="15512" y="50248"/>
                  <a:pt x="15606" y="50374"/>
                  <a:pt x="15732" y="50468"/>
                </a:cubicBezTo>
                <a:cubicBezTo>
                  <a:pt x="16015" y="50751"/>
                  <a:pt x="16424" y="50909"/>
                  <a:pt x="16833" y="50877"/>
                </a:cubicBezTo>
                <a:cubicBezTo>
                  <a:pt x="16928" y="51035"/>
                  <a:pt x="17022" y="51129"/>
                  <a:pt x="17117" y="51255"/>
                </a:cubicBezTo>
                <a:cubicBezTo>
                  <a:pt x="18407" y="52482"/>
                  <a:pt x="20420" y="50909"/>
                  <a:pt x="19539" y="49367"/>
                </a:cubicBezTo>
                <a:lnTo>
                  <a:pt x="19571" y="49367"/>
                </a:lnTo>
                <a:cubicBezTo>
                  <a:pt x="23346" y="53331"/>
                  <a:pt x="21868" y="60222"/>
                  <a:pt x="21459" y="62834"/>
                </a:cubicBezTo>
                <a:cubicBezTo>
                  <a:pt x="20955" y="66326"/>
                  <a:pt x="20641" y="69819"/>
                  <a:pt x="19980" y="73311"/>
                </a:cubicBezTo>
                <a:cubicBezTo>
                  <a:pt x="19319" y="76804"/>
                  <a:pt x="18249" y="80328"/>
                  <a:pt x="16361" y="83348"/>
                </a:cubicBezTo>
                <a:cubicBezTo>
                  <a:pt x="17589" y="83537"/>
                  <a:pt x="18910" y="82530"/>
                  <a:pt x="19760" y="81209"/>
                </a:cubicBezTo>
                <a:cubicBezTo>
                  <a:pt x="20609" y="79887"/>
                  <a:pt x="27059" y="76583"/>
                  <a:pt x="27500" y="75042"/>
                </a:cubicBezTo>
                <a:cubicBezTo>
                  <a:pt x="29419" y="68497"/>
                  <a:pt x="29387" y="62456"/>
                  <a:pt x="27594" y="56635"/>
                </a:cubicBezTo>
                <a:cubicBezTo>
                  <a:pt x="26304" y="52450"/>
                  <a:pt x="28192" y="43389"/>
                  <a:pt x="28790" y="40998"/>
                </a:cubicBezTo>
                <a:cubicBezTo>
                  <a:pt x="29293" y="38921"/>
                  <a:pt x="30457" y="37128"/>
                  <a:pt x="31307" y="35177"/>
                </a:cubicBezTo>
                <a:cubicBezTo>
                  <a:pt x="31684" y="34327"/>
                  <a:pt x="31968" y="33478"/>
                  <a:pt x="32188" y="32597"/>
                </a:cubicBezTo>
                <a:lnTo>
                  <a:pt x="32188" y="32597"/>
                </a:lnTo>
                <a:cubicBezTo>
                  <a:pt x="32314" y="32817"/>
                  <a:pt x="32471" y="33037"/>
                  <a:pt x="32660" y="33195"/>
                </a:cubicBezTo>
                <a:cubicBezTo>
                  <a:pt x="34831" y="35240"/>
                  <a:pt x="38166" y="32628"/>
                  <a:pt x="36719" y="30048"/>
                </a:cubicBezTo>
                <a:cubicBezTo>
                  <a:pt x="39110" y="30080"/>
                  <a:pt x="40274" y="27153"/>
                  <a:pt x="38543" y="25517"/>
                </a:cubicBezTo>
                <a:cubicBezTo>
                  <a:pt x="38292" y="25297"/>
                  <a:pt x="38009" y="25140"/>
                  <a:pt x="37725" y="25014"/>
                </a:cubicBezTo>
                <a:lnTo>
                  <a:pt x="37851" y="24888"/>
                </a:lnTo>
                <a:cubicBezTo>
                  <a:pt x="38827" y="23850"/>
                  <a:pt x="38764" y="22182"/>
                  <a:pt x="37725" y="21207"/>
                </a:cubicBezTo>
                <a:cubicBezTo>
                  <a:pt x="38355" y="20546"/>
                  <a:pt x="38575" y="19602"/>
                  <a:pt x="38323" y="18753"/>
                </a:cubicBezTo>
                <a:cubicBezTo>
                  <a:pt x="40903" y="19287"/>
                  <a:pt x="42539" y="16078"/>
                  <a:pt x="40620" y="14285"/>
                </a:cubicBezTo>
                <a:cubicBezTo>
                  <a:pt x="40211" y="13907"/>
                  <a:pt x="39708" y="13687"/>
                  <a:pt x="39141" y="13624"/>
                </a:cubicBezTo>
                <a:cubicBezTo>
                  <a:pt x="39267" y="13058"/>
                  <a:pt x="39204" y="12491"/>
                  <a:pt x="38984" y="11956"/>
                </a:cubicBezTo>
                <a:cubicBezTo>
                  <a:pt x="38921" y="11673"/>
                  <a:pt x="38827" y="11390"/>
                  <a:pt x="38701" y="11138"/>
                </a:cubicBezTo>
                <a:cubicBezTo>
                  <a:pt x="38260" y="10320"/>
                  <a:pt x="37442" y="9785"/>
                  <a:pt x="36498" y="9754"/>
                </a:cubicBezTo>
                <a:cubicBezTo>
                  <a:pt x="36593" y="9219"/>
                  <a:pt x="36498" y="8653"/>
                  <a:pt x="36247" y="8181"/>
                </a:cubicBezTo>
                <a:cubicBezTo>
                  <a:pt x="36215" y="8118"/>
                  <a:pt x="36184" y="8086"/>
                  <a:pt x="36152" y="8023"/>
                </a:cubicBezTo>
                <a:cubicBezTo>
                  <a:pt x="36687" y="6387"/>
                  <a:pt x="35523" y="4688"/>
                  <a:pt x="33792" y="4625"/>
                </a:cubicBezTo>
                <a:cubicBezTo>
                  <a:pt x="33887" y="4059"/>
                  <a:pt x="33792" y="3524"/>
                  <a:pt x="33509" y="3021"/>
                </a:cubicBezTo>
                <a:cubicBezTo>
                  <a:pt x="32282" y="724"/>
                  <a:pt x="28790" y="1479"/>
                  <a:pt x="28632" y="4059"/>
                </a:cubicBezTo>
                <a:cubicBezTo>
                  <a:pt x="26556" y="4279"/>
                  <a:pt x="24448" y="3870"/>
                  <a:pt x="22560" y="2958"/>
                </a:cubicBezTo>
                <a:cubicBezTo>
                  <a:pt x="22528" y="2989"/>
                  <a:pt x="22465" y="3021"/>
                  <a:pt x="22403" y="3052"/>
                </a:cubicBezTo>
                <a:cubicBezTo>
                  <a:pt x="22371" y="2706"/>
                  <a:pt x="22277" y="2391"/>
                  <a:pt x="22119" y="2108"/>
                </a:cubicBezTo>
                <a:cubicBezTo>
                  <a:pt x="21018" y="0"/>
                  <a:pt x="17872" y="378"/>
                  <a:pt x="17305" y="2706"/>
                </a:cubicBezTo>
                <a:cubicBezTo>
                  <a:pt x="15166" y="629"/>
                  <a:pt x="11799" y="3178"/>
                  <a:pt x="13184" y="5789"/>
                </a:cubicBezTo>
                <a:cubicBezTo>
                  <a:pt x="13309" y="6010"/>
                  <a:pt x="13467" y="6230"/>
                  <a:pt x="13656" y="6419"/>
                </a:cubicBezTo>
                <a:cubicBezTo>
                  <a:pt x="13467" y="7079"/>
                  <a:pt x="13530" y="7772"/>
                  <a:pt x="13844" y="8369"/>
                </a:cubicBezTo>
                <a:cubicBezTo>
                  <a:pt x="13970" y="8621"/>
                  <a:pt x="14128" y="8810"/>
                  <a:pt x="14316" y="8999"/>
                </a:cubicBezTo>
                <a:cubicBezTo>
                  <a:pt x="14128" y="9250"/>
                  <a:pt x="14002" y="9502"/>
                  <a:pt x="13939" y="9785"/>
                </a:cubicBezTo>
                <a:cubicBezTo>
                  <a:pt x="12617" y="9628"/>
                  <a:pt x="11390" y="10478"/>
                  <a:pt x="11076" y="11768"/>
                </a:cubicBezTo>
                <a:cubicBezTo>
                  <a:pt x="8621" y="9408"/>
                  <a:pt x="5066" y="13026"/>
                  <a:pt x="7426" y="15449"/>
                </a:cubicBezTo>
                <a:cubicBezTo>
                  <a:pt x="7237" y="16110"/>
                  <a:pt x="7300" y="16833"/>
                  <a:pt x="7614" y="17431"/>
                </a:cubicBezTo>
                <a:cubicBezTo>
                  <a:pt x="7740" y="17651"/>
                  <a:pt x="7898" y="17872"/>
                  <a:pt x="8086" y="18029"/>
                </a:cubicBezTo>
                <a:cubicBezTo>
                  <a:pt x="7803" y="18406"/>
                  <a:pt x="7646" y="18847"/>
                  <a:pt x="7614" y="19287"/>
                </a:cubicBezTo>
                <a:cubicBezTo>
                  <a:pt x="5727" y="19413"/>
                  <a:pt x="4594" y="21458"/>
                  <a:pt x="5475" y="23126"/>
                </a:cubicBezTo>
                <a:cubicBezTo>
                  <a:pt x="5569" y="23252"/>
                  <a:pt x="5664" y="23378"/>
                  <a:pt x="5758" y="23504"/>
                </a:cubicBezTo>
                <a:lnTo>
                  <a:pt x="5727" y="23535"/>
                </a:lnTo>
                <a:cubicBezTo>
                  <a:pt x="3744" y="24573"/>
                  <a:pt x="3933" y="27468"/>
                  <a:pt x="6010" y="28255"/>
                </a:cubicBezTo>
                <a:cubicBezTo>
                  <a:pt x="5884" y="28852"/>
                  <a:pt x="5947" y="29513"/>
                  <a:pt x="6262" y="30048"/>
                </a:cubicBezTo>
                <a:cubicBezTo>
                  <a:pt x="6387" y="30300"/>
                  <a:pt x="6545" y="30520"/>
                  <a:pt x="6765" y="30709"/>
                </a:cubicBezTo>
                <a:cubicBezTo>
                  <a:pt x="6513" y="31338"/>
                  <a:pt x="6513" y="31999"/>
                  <a:pt x="6765" y="32597"/>
                </a:cubicBezTo>
                <a:cubicBezTo>
                  <a:pt x="5286" y="33509"/>
                  <a:pt x="5003" y="35491"/>
                  <a:pt x="6136" y="36781"/>
                </a:cubicBezTo>
                <a:cubicBezTo>
                  <a:pt x="6041" y="36939"/>
                  <a:pt x="5978" y="37096"/>
                  <a:pt x="5915" y="37253"/>
                </a:cubicBezTo>
                <a:cubicBezTo>
                  <a:pt x="5160" y="38418"/>
                  <a:pt x="3619" y="38827"/>
                  <a:pt x="2391" y="38166"/>
                </a:cubicBezTo>
                <a:cubicBezTo>
                  <a:pt x="1636" y="38575"/>
                  <a:pt x="1353" y="39487"/>
                  <a:pt x="1762" y="40242"/>
                </a:cubicBezTo>
                <a:cubicBezTo>
                  <a:pt x="2171" y="40651"/>
                  <a:pt x="2297" y="41281"/>
                  <a:pt x="2140" y="41816"/>
                </a:cubicBezTo>
                <a:cubicBezTo>
                  <a:pt x="2203" y="41973"/>
                  <a:pt x="2297" y="42099"/>
                  <a:pt x="2423" y="42193"/>
                </a:cubicBezTo>
                <a:cubicBezTo>
                  <a:pt x="2517" y="42728"/>
                  <a:pt x="2045" y="43232"/>
                  <a:pt x="1510" y="43106"/>
                </a:cubicBezTo>
                <a:cubicBezTo>
                  <a:pt x="755" y="43515"/>
                  <a:pt x="472" y="44459"/>
                  <a:pt x="881" y="45214"/>
                </a:cubicBezTo>
                <a:cubicBezTo>
                  <a:pt x="913" y="45308"/>
                  <a:pt x="976" y="45403"/>
                  <a:pt x="1039" y="45465"/>
                </a:cubicBezTo>
                <a:lnTo>
                  <a:pt x="1007" y="45465"/>
                </a:lnTo>
                <a:cubicBezTo>
                  <a:pt x="252" y="45906"/>
                  <a:pt x="0" y="46850"/>
                  <a:pt x="409" y="47574"/>
                </a:cubicBezTo>
                <a:close/>
                <a:moveTo>
                  <a:pt x="26304" y="42036"/>
                </a:moveTo>
                <a:cubicBezTo>
                  <a:pt x="26273" y="40337"/>
                  <a:pt x="26084" y="38638"/>
                  <a:pt x="25801" y="36970"/>
                </a:cubicBezTo>
                <a:cubicBezTo>
                  <a:pt x="25895" y="36907"/>
                  <a:pt x="25989" y="36844"/>
                  <a:pt x="26052" y="36750"/>
                </a:cubicBezTo>
                <a:cubicBezTo>
                  <a:pt x="26839" y="35932"/>
                  <a:pt x="26996" y="34673"/>
                  <a:pt x="26430" y="33698"/>
                </a:cubicBezTo>
                <a:cubicBezTo>
                  <a:pt x="27751" y="33729"/>
                  <a:pt x="28884" y="32754"/>
                  <a:pt x="29073" y="31433"/>
                </a:cubicBezTo>
                <a:cubicBezTo>
                  <a:pt x="29356" y="31433"/>
                  <a:pt x="29639" y="31401"/>
                  <a:pt x="29891" y="31307"/>
                </a:cubicBezTo>
                <a:cubicBezTo>
                  <a:pt x="30017" y="31527"/>
                  <a:pt x="30206" y="31716"/>
                  <a:pt x="30394" y="31904"/>
                </a:cubicBezTo>
                <a:lnTo>
                  <a:pt x="30489" y="31967"/>
                </a:lnTo>
                <a:cubicBezTo>
                  <a:pt x="29608" y="34327"/>
                  <a:pt x="28507" y="36561"/>
                  <a:pt x="27531" y="38858"/>
                </a:cubicBezTo>
                <a:cubicBezTo>
                  <a:pt x="27091" y="39896"/>
                  <a:pt x="26682" y="40966"/>
                  <a:pt x="26304" y="42036"/>
                </a:cubicBezTo>
                <a:close/>
                <a:moveTo>
                  <a:pt x="21050" y="48360"/>
                </a:moveTo>
                <a:cubicBezTo>
                  <a:pt x="21270" y="47762"/>
                  <a:pt x="21112" y="47102"/>
                  <a:pt x="20641" y="46661"/>
                </a:cubicBezTo>
                <a:cubicBezTo>
                  <a:pt x="20515" y="46535"/>
                  <a:pt x="20326" y="46441"/>
                  <a:pt x="20137" y="46346"/>
                </a:cubicBezTo>
                <a:lnTo>
                  <a:pt x="20231" y="46284"/>
                </a:lnTo>
                <a:cubicBezTo>
                  <a:pt x="19980" y="45056"/>
                  <a:pt x="20074" y="43798"/>
                  <a:pt x="20515" y="42634"/>
                </a:cubicBezTo>
                <a:cubicBezTo>
                  <a:pt x="22056" y="42917"/>
                  <a:pt x="23032" y="41029"/>
                  <a:pt x="21868" y="39959"/>
                </a:cubicBezTo>
                <a:cubicBezTo>
                  <a:pt x="21647" y="39739"/>
                  <a:pt x="21333" y="39613"/>
                  <a:pt x="21018" y="39582"/>
                </a:cubicBezTo>
                <a:cubicBezTo>
                  <a:pt x="21081" y="39236"/>
                  <a:pt x="21050" y="38889"/>
                  <a:pt x="20892" y="38575"/>
                </a:cubicBezTo>
                <a:cubicBezTo>
                  <a:pt x="20892" y="38418"/>
                  <a:pt x="20829" y="38260"/>
                  <a:pt x="20735" y="38103"/>
                </a:cubicBezTo>
                <a:cubicBezTo>
                  <a:pt x="19822" y="38071"/>
                  <a:pt x="19130" y="37222"/>
                  <a:pt x="19256" y="36309"/>
                </a:cubicBezTo>
                <a:lnTo>
                  <a:pt x="19225" y="36247"/>
                </a:lnTo>
                <a:cubicBezTo>
                  <a:pt x="19351" y="35869"/>
                  <a:pt x="19319" y="35428"/>
                  <a:pt x="19130" y="35051"/>
                </a:cubicBezTo>
                <a:cubicBezTo>
                  <a:pt x="19288" y="35051"/>
                  <a:pt x="19413" y="34988"/>
                  <a:pt x="19539" y="34956"/>
                </a:cubicBezTo>
                <a:cubicBezTo>
                  <a:pt x="19665" y="35177"/>
                  <a:pt x="19822" y="35397"/>
                  <a:pt x="20011" y="35554"/>
                </a:cubicBezTo>
                <a:cubicBezTo>
                  <a:pt x="20987" y="35523"/>
                  <a:pt x="21868" y="36026"/>
                  <a:pt x="22371" y="36876"/>
                </a:cubicBezTo>
                <a:cubicBezTo>
                  <a:pt x="22874" y="37348"/>
                  <a:pt x="23535" y="37599"/>
                  <a:pt x="24227" y="37568"/>
                </a:cubicBezTo>
                <a:cubicBezTo>
                  <a:pt x="24511" y="39770"/>
                  <a:pt x="24574" y="42036"/>
                  <a:pt x="24416" y="44238"/>
                </a:cubicBezTo>
                <a:cubicBezTo>
                  <a:pt x="24259" y="46598"/>
                  <a:pt x="23976" y="48895"/>
                  <a:pt x="23567" y="51223"/>
                </a:cubicBezTo>
                <a:cubicBezTo>
                  <a:pt x="23346" y="50688"/>
                  <a:pt x="23063" y="50185"/>
                  <a:pt x="22686" y="49745"/>
                </a:cubicBezTo>
                <a:cubicBezTo>
                  <a:pt x="22214" y="49210"/>
                  <a:pt x="21647" y="48738"/>
                  <a:pt x="21050" y="48360"/>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rot="-5400000">
            <a:off x="2563743" y="-1938624"/>
            <a:ext cx="4020422" cy="9177106"/>
          </a:xfrm>
          <a:custGeom>
            <a:avLst/>
            <a:gdLst/>
            <a:ahLst/>
            <a:cxnLst/>
            <a:rect l="l" t="t" r="r" b="b"/>
            <a:pathLst>
              <a:path w="125648" h="160741" extrusionOk="0">
                <a:moveTo>
                  <a:pt x="42132" y="1"/>
                </a:moveTo>
                <a:cubicBezTo>
                  <a:pt x="31790" y="1"/>
                  <a:pt x="21821" y="2"/>
                  <a:pt x="15181" y="6"/>
                </a:cubicBezTo>
                <a:cubicBezTo>
                  <a:pt x="13264" y="1256"/>
                  <a:pt x="10597" y="3340"/>
                  <a:pt x="8680" y="6471"/>
                </a:cubicBezTo>
                <a:cubicBezTo>
                  <a:pt x="2870" y="15972"/>
                  <a:pt x="8740" y="27295"/>
                  <a:pt x="11347" y="33224"/>
                </a:cubicBezTo>
                <a:cubicBezTo>
                  <a:pt x="11347" y="33224"/>
                  <a:pt x="23873" y="61704"/>
                  <a:pt x="15431" y="95613"/>
                </a:cubicBezTo>
                <a:cubicBezTo>
                  <a:pt x="10395" y="115830"/>
                  <a:pt x="1" y="120283"/>
                  <a:pt x="2953" y="134142"/>
                </a:cubicBezTo>
                <a:cubicBezTo>
                  <a:pt x="5620" y="146655"/>
                  <a:pt x="16717" y="155430"/>
                  <a:pt x="25266" y="160740"/>
                </a:cubicBezTo>
                <a:lnTo>
                  <a:pt x="113527" y="160740"/>
                </a:lnTo>
                <a:cubicBezTo>
                  <a:pt x="117372" y="157763"/>
                  <a:pt x="122063" y="153108"/>
                  <a:pt x="122397" y="147191"/>
                </a:cubicBezTo>
                <a:cubicBezTo>
                  <a:pt x="122849" y="139261"/>
                  <a:pt x="115146" y="134665"/>
                  <a:pt x="110169" y="128843"/>
                </a:cubicBezTo>
                <a:cubicBezTo>
                  <a:pt x="88881" y="103888"/>
                  <a:pt x="113467" y="51084"/>
                  <a:pt x="117611" y="42190"/>
                </a:cubicBezTo>
                <a:cubicBezTo>
                  <a:pt x="121921" y="32939"/>
                  <a:pt x="125647" y="27355"/>
                  <a:pt x="123111" y="20282"/>
                </a:cubicBezTo>
                <a:cubicBezTo>
                  <a:pt x="117182" y="3733"/>
                  <a:pt x="84987" y="6"/>
                  <a:pt x="84987" y="6"/>
                </a:cubicBezTo>
                <a:cubicBezTo>
                  <a:pt x="84987" y="6"/>
                  <a:pt x="62815" y="1"/>
                  <a:pt x="42132" y="1"/>
                </a:cubicBezTo>
                <a:close/>
              </a:path>
            </a:pathLst>
          </a:custGeom>
          <a:solidFill>
            <a:srgbClr val="FFFFFF"/>
          </a:solidFill>
          <a:ln>
            <a:noFill/>
          </a:ln>
          <a:effectLst>
            <a:outerShdw blurRad="457200" algn="bl" rotWithShape="0">
              <a:schemeClr val="dk1">
                <a:alpha val="2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45;p8"/>
          <p:cNvGrpSpPr/>
          <p:nvPr/>
        </p:nvGrpSpPr>
        <p:grpSpPr>
          <a:xfrm>
            <a:off x="7896852" y="234070"/>
            <a:ext cx="1018556" cy="1072624"/>
            <a:chOff x="6122655" y="1245870"/>
            <a:chExt cx="559800" cy="589516"/>
          </a:xfrm>
        </p:grpSpPr>
        <p:sp>
          <p:nvSpPr>
            <p:cNvPr id="146" name="Google Shape;146;p8"/>
            <p:cNvSpPr/>
            <p:nvPr/>
          </p:nvSpPr>
          <p:spPr>
            <a:xfrm>
              <a:off x="6122655" y="1245870"/>
              <a:ext cx="559800" cy="589516"/>
            </a:xfrm>
            <a:custGeom>
              <a:avLst/>
              <a:gdLst/>
              <a:ahLst/>
              <a:cxnLst/>
              <a:rect l="l" t="t" r="r" b="b"/>
              <a:pathLst>
                <a:path w="33193" h="34955" extrusionOk="0">
                  <a:moveTo>
                    <a:pt x="16597" y="0"/>
                  </a:moveTo>
                  <a:cubicBezTo>
                    <a:pt x="18846" y="7173"/>
                    <a:pt x="21490" y="7265"/>
                    <a:pt x="26840" y="3344"/>
                  </a:cubicBezTo>
                  <a:cubicBezTo>
                    <a:pt x="24439" y="10486"/>
                    <a:pt x="26567" y="12067"/>
                    <a:pt x="33193" y="12067"/>
                  </a:cubicBezTo>
                  <a:cubicBezTo>
                    <a:pt x="27083" y="16444"/>
                    <a:pt x="27813" y="18967"/>
                    <a:pt x="33193" y="22888"/>
                  </a:cubicBezTo>
                  <a:cubicBezTo>
                    <a:pt x="25655" y="22797"/>
                    <a:pt x="24804" y="25289"/>
                    <a:pt x="26840" y="31611"/>
                  </a:cubicBezTo>
                  <a:cubicBezTo>
                    <a:pt x="20822" y="27113"/>
                    <a:pt x="18633" y="28602"/>
                    <a:pt x="16597" y="34955"/>
                  </a:cubicBezTo>
                  <a:cubicBezTo>
                    <a:pt x="14347" y="27782"/>
                    <a:pt x="11703" y="27690"/>
                    <a:pt x="6323" y="31611"/>
                  </a:cubicBezTo>
                  <a:cubicBezTo>
                    <a:pt x="8724" y="24468"/>
                    <a:pt x="6627" y="22888"/>
                    <a:pt x="1" y="22888"/>
                  </a:cubicBezTo>
                  <a:cubicBezTo>
                    <a:pt x="6110" y="18511"/>
                    <a:pt x="5381" y="15988"/>
                    <a:pt x="1" y="12067"/>
                  </a:cubicBezTo>
                  <a:cubicBezTo>
                    <a:pt x="7508" y="12158"/>
                    <a:pt x="8390" y="9666"/>
                    <a:pt x="6323" y="3344"/>
                  </a:cubicBezTo>
                  <a:cubicBezTo>
                    <a:pt x="12372" y="7842"/>
                    <a:pt x="14530" y="6353"/>
                    <a:pt x="16597" y="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6233897" y="1371970"/>
              <a:ext cx="337317" cy="337317"/>
            </a:xfrm>
            <a:custGeom>
              <a:avLst/>
              <a:gdLst/>
              <a:ahLst/>
              <a:cxnLst/>
              <a:rect l="l" t="t" r="r" b="b"/>
              <a:pathLst>
                <a:path w="20001" h="20001" extrusionOk="0">
                  <a:moveTo>
                    <a:pt x="20001" y="10000"/>
                  </a:moveTo>
                  <a:cubicBezTo>
                    <a:pt x="20001" y="15532"/>
                    <a:pt x="15533" y="20001"/>
                    <a:pt x="10001" y="20001"/>
                  </a:cubicBezTo>
                  <a:cubicBezTo>
                    <a:pt x="4469" y="20001"/>
                    <a:pt x="1" y="15532"/>
                    <a:pt x="1" y="10000"/>
                  </a:cubicBezTo>
                  <a:cubicBezTo>
                    <a:pt x="1" y="4468"/>
                    <a:pt x="4469" y="0"/>
                    <a:pt x="10001" y="0"/>
                  </a:cubicBezTo>
                  <a:cubicBezTo>
                    <a:pt x="15533" y="0"/>
                    <a:pt x="20001" y="4468"/>
                    <a:pt x="20001" y="1000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6291305" y="1429378"/>
              <a:ext cx="222500" cy="222500"/>
            </a:xfrm>
            <a:custGeom>
              <a:avLst/>
              <a:gdLst/>
              <a:ahLst/>
              <a:cxnLst/>
              <a:rect l="l" t="t" r="r" b="b"/>
              <a:pathLst>
                <a:path w="13193" h="13193" extrusionOk="0">
                  <a:moveTo>
                    <a:pt x="13193" y="6596"/>
                  </a:moveTo>
                  <a:cubicBezTo>
                    <a:pt x="13193" y="10244"/>
                    <a:pt x="10244" y="13192"/>
                    <a:pt x="6597" y="13192"/>
                  </a:cubicBezTo>
                  <a:cubicBezTo>
                    <a:pt x="2949" y="13192"/>
                    <a:pt x="1" y="10244"/>
                    <a:pt x="1" y="6596"/>
                  </a:cubicBezTo>
                  <a:cubicBezTo>
                    <a:pt x="1" y="2949"/>
                    <a:pt x="2949" y="1"/>
                    <a:pt x="6597" y="1"/>
                  </a:cubicBezTo>
                  <a:cubicBezTo>
                    <a:pt x="10244" y="1"/>
                    <a:pt x="13193" y="2949"/>
                    <a:pt x="13193" y="6596"/>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8"/>
          <p:cNvSpPr/>
          <p:nvPr/>
        </p:nvSpPr>
        <p:spPr>
          <a:xfrm>
            <a:off x="381688" y="2571747"/>
            <a:ext cx="1313645" cy="2480258"/>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7212758" y="2094259"/>
            <a:ext cx="2065498" cy="3191819"/>
          </a:xfrm>
          <a:custGeom>
            <a:avLst/>
            <a:gdLst/>
            <a:ahLst/>
            <a:cxnLst/>
            <a:rect l="l" t="t" r="r" b="b"/>
            <a:pathLst>
              <a:path w="69411" h="107261" extrusionOk="0">
                <a:moveTo>
                  <a:pt x="68215" y="17998"/>
                </a:moveTo>
                <a:cubicBezTo>
                  <a:pt x="68215" y="15418"/>
                  <a:pt x="66484" y="13121"/>
                  <a:pt x="63998" y="12429"/>
                </a:cubicBezTo>
                <a:cubicBezTo>
                  <a:pt x="66264" y="7143"/>
                  <a:pt x="60286" y="2108"/>
                  <a:pt x="55472" y="5286"/>
                </a:cubicBezTo>
                <a:cubicBezTo>
                  <a:pt x="53961" y="976"/>
                  <a:pt x="48329" y="0"/>
                  <a:pt x="45498" y="3587"/>
                </a:cubicBezTo>
                <a:cubicBezTo>
                  <a:pt x="43201" y="692"/>
                  <a:pt x="38827" y="661"/>
                  <a:pt x="36467" y="3493"/>
                </a:cubicBezTo>
                <a:cubicBezTo>
                  <a:pt x="34485" y="1101"/>
                  <a:pt x="30961" y="692"/>
                  <a:pt x="28476" y="2580"/>
                </a:cubicBezTo>
                <a:cubicBezTo>
                  <a:pt x="25644" y="409"/>
                  <a:pt x="21522" y="1290"/>
                  <a:pt x="19823" y="4468"/>
                </a:cubicBezTo>
                <a:cubicBezTo>
                  <a:pt x="16645" y="1982"/>
                  <a:pt x="11926" y="3430"/>
                  <a:pt x="10730" y="7331"/>
                </a:cubicBezTo>
                <a:cubicBezTo>
                  <a:pt x="9503" y="7552"/>
                  <a:pt x="8402" y="8181"/>
                  <a:pt x="7584" y="9125"/>
                </a:cubicBezTo>
                <a:cubicBezTo>
                  <a:pt x="1983" y="12019"/>
                  <a:pt x="441" y="19319"/>
                  <a:pt x="4406" y="24228"/>
                </a:cubicBezTo>
                <a:cubicBezTo>
                  <a:pt x="1071" y="26650"/>
                  <a:pt x="1" y="31150"/>
                  <a:pt x="1920" y="34799"/>
                </a:cubicBezTo>
                <a:cubicBezTo>
                  <a:pt x="3839" y="38449"/>
                  <a:pt x="8118" y="40148"/>
                  <a:pt x="12020" y="38795"/>
                </a:cubicBezTo>
                <a:cubicBezTo>
                  <a:pt x="12555" y="44648"/>
                  <a:pt x="19099" y="47825"/>
                  <a:pt x="24039" y="44648"/>
                </a:cubicBezTo>
                <a:cubicBezTo>
                  <a:pt x="26179" y="49525"/>
                  <a:pt x="33258" y="49178"/>
                  <a:pt x="34863" y="44081"/>
                </a:cubicBezTo>
                <a:cubicBezTo>
                  <a:pt x="37002" y="46473"/>
                  <a:pt x="40684" y="46661"/>
                  <a:pt x="43075" y="44490"/>
                </a:cubicBezTo>
                <a:cubicBezTo>
                  <a:pt x="46630" y="47888"/>
                  <a:pt x="49305" y="52325"/>
                  <a:pt x="51098" y="56950"/>
                </a:cubicBezTo>
                <a:cubicBezTo>
                  <a:pt x="52199" y="59782"/>
                  <a:pt x="53080" y="62708"/>
                  <a:pt x="53773" y="65666"/>
                </a:cubicBezTo>
                <a:cubicBezTo>
                  <a:pt x="53112" y="65099"/>
                  <a:pt x="52388" y="64627"/>
                  <a:pt x="51570" y="64281"/>
                </a:cubicBezTo>
                <a:cubicBezTo>
                  <a:pt x="49619" y="63463"/>
                  <a:pt x="47480" y="63243"/>
                  <a:pt x="45403" y="62928"/>
                </a:cubicBezTo>
                <a:cubicBezTo>
                  <a:pt x="43327" y="62614"/>
                  <a:pt x="41187" y="62142"/>
                  <a:pt x="39457" y="60946"/>
                </a:cubicBezTo>
                <a:cubicBezTo>
                  <a:pt x="39519" y="62267"/>
                  <a:pt x="40715" y="63306"/>
                  <a:pt x="41942" y="63778"/>
                </a:cubicBezTo>
                <a:cubicBezTo>
                  <a:pt x="43169" y="64281"/>
                  <a:pt x="44491" y="64501"/>
                  <a:pt x="45749" y="64910"/>
                </a:cubicBezTo>
                <a:cubicBezTo>
                  <a:pt x="54559" y="67742"/>
                  <a:pt x="56321" y="77087"/>
                  <a:pt x="57265" y="80454"/>
                </a:cubicBezTo>
                <a:cubicBezTo>
                  <a:pt x="58461" y="84890"/>
                  <a:pt x="60034" y="89201"/>
                  <a:pt x="61009" y="93668"/>
                </a:cubicBezTo>
                <a:cubicBezTo>
                  <a:pt x="61985" y="98136"/>
                  <a:pt x="62362" y="102824"/>
                  <a:pt x="61198" y="107261"/>
                </a:cubicBezTo>
                <a:cubicBezTo>
                  <a:pt x="63212" y="106946"/>
                  <a:pt x="64722" y="105153"/>
                  <a:pt x="65288" y="103202"/>
                </a:cubicBezTo>
                <a:cubicBezTo>
                  <a:pt x="65855" y="101251"/>
                  <a:pt x="65666" y="99175"/>
                  <a:pt x="65477" y="97161"/>
                </a:cubicBezTo>
                <a:cubicBezTo>
                  <a:pt x="64659" y="88477"/>
                  <a:pt x="69410" y="76521"/>
                  <a:pt x="63243" y="70322"/>
                </a:cubicBezTo>
                <a:cubicBezTo>
                  <a:pt x="58807" y="65886"/>
                  <a:pt x="56478" y="54213"/>
                  <a:pt x="56007" y="51066"/>
                </a:cubicBezTo>
                <a:cubicBezTo>
                  <a:pt x="55629" y="48392"/>
                  <a:pt x="56416" y="45686"/>
                  <a:pt x="56604" y="42949"/>
                </a:cubicBezTo>
                <a:cubicBezTo>
                  <a:pt x="56699" y="41470"/>
                  <a:pt x="56604" y="39991"/>
                  <a:pt x="56321" y="38544"/>
                </a:cubicBezTo>
                <a:cubicBezTo>
                  <a:pt x="58115" y="36845"/>
                  <a:pt x="59247" y="34579"/>
                  <a:pt x="59436" y="32125"/>
                </a:cubicBezTo>
                <a:cubicBezTo>
                  <a:pt x="64691" y="33289"/>
                  <a:pt x="68529" y="27342"/>
                  <a:pt x="65351" y="23032"/>
                </a:cubicBezTo>
                <a:cubicBezTo>
                  <a:pt x="67113" y="21994"/>
                  <a:pt x="68215" y="20074"/>
                  <a:pt x="68215" y="17998"/>
                </a:cubicBezTo>
                <a:close/>
                <a:moveTo>
                  <a:pt x="52797" y="49084"/>
                </a:moveTo>
                <a:cubicBezTo>
                  <a:pt x="52671" y="50531"/>
                  <a:pt x="52671" y="51979"/>
                  <a:pt x="52734" y="53426"/>
                </a:cubicBezTo>
                <a:cubicBezTo>
                  <a:pt x="51161" y="50563"/>
                  <a:pt x="49399" y="47825"/>
                  <a:pt x="47165" y="45466"/>
                </a:cubicBezTo>
                <a:cubicBezTo>
                  <a:pt x="46284" y="44522"/>
                  <a:pt x="45340" y="43672"/>
                  <a:pt x="44302" y="42917"/>
                </a:cubicBezTo>
                <a:cubicBezTo>
                  <a:pt x="44774" y="42068"/>
                  <a:pt x="44994" y="41124"/>
                  <a:pt x="44994" y="40180"/>
                </a:cubicBezTo>
                <a:lnTo>
                  <a:pt x="44994" y="40117"/>
                </a:lnTo>
                <a:cubicBezTo>
                  <a:pt x="47606" y="41438"/>
                  <a:pt x="50689" y="41564"/>
                  <a:pt x="53395" y="40431"/>
                </a:cubicBezTo>
                <a:cubicBezTo>
                  <a:pt x="53332" y="43326"/>
                  <a:pt x="52955" y="46221"/>
                  <a:pt x="52797" y="49084"/>
                </a:cubicBezTo>
                <a:close/>
              </a:path>
            </a:pathLst>
          </a:custGeom>
          <a:gradFill>
            <a:gsLst>
              <a:gs pos="0">
                <a:schemeClr val="accent4"/>
              </a:gs>
              <a:gs pos="100000">
                <a:schemeClr val="lt2"/>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716720">
            <a:off x="-846484" y="4201404"/>
            <a:ext cx="6976722" cy="2030356"/>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343340">
            <a:off x="-137132" y="4159928"/>
            <a:ext cx="10944102" cy="3193053"/>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rot="-9289321" flipH="1">
            <a:off x="1794497" y="4459742"/>
            <a:ext cx="4407208" cy="2091321"/>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287919" y="451711"/>
            <a:ext cx="1069017" cy="458353"/>
          </a:xfrm>
          <a:custGeom>
            <a:avLst/>
            <a:gdLst/>
            <a:ahLst/>
            <a:cxnLst/>
            <a:rect l="l" t="t" r="r" b="b"/>
            <a:pathLst>
              <a:path w="49060" h="21035" extrusionOk="0">
                <a:moveTo>
                  <a:pt x="46202" y="14712"/>
                </a:moveTo>
                <a:cubicBezTo>
                  <a:pt x="46020" y="11764"/>
                  <a:pt x="43558" y="9484"/>
                  <a:pt x="40640" y="9484"/>
                </a:cubicBezTo>
                <a:lnTo>
                  <a:pt x="40305" y="9484"/>
                </a:lnTo>
                <a:cubicBezTo>
                  <a:pt x="39758" y="8846"/>
                  <a:pt x="39059" y="8360"/>
                  <a:pt x="38238" y="8116"/>
                </a:cubicBezTo>
                <a:cubicBezTo>
                  <a:pt x="38238" y="8056"/>
                  <a:pt x="38238" y="7995"/>
                  <a:pt x="38238" y="7904"/>
                </a:cubicBezTo>
                <a:cubicBezTo>
                  <a:pt x="38238" y="6475"/>
                  <a:pt x="37144" y="5259"/>
                  <a:pt x="35685" y="5138"/>
                </a:cubicBezTo>
                <a:cubicBezTo>
                  <a:pt x="34013" y="1308"/>
                  <a:pt x="28299" y="2402"/>
                  <a:pt x="28117" y="6566"/>
                </a:cubicBezTo>
                <a:cubicBezTo>
                  <a:pt x="27752" y="6293"/>
                  <a:pt x="27296" y="6171"/>
                  <a:pt x="26810" y="6171"/>
                </a:cubicBezTo>
                <a:cubicBezTo>
                  <a:pt x="26658" y="6171"/>
                  <a:pt x="26475" y="6171"/>
                  <a:pt x="26293" y="6232"/>
                </a:cubicBezTo>
                <a:cubicBezTo>
                  <a:pt x="26323" y="5989"/>
                  <a:pt x="26354" y="5746"/>
                  <a:pt x="26354" y="5533"/>
                </a:cubicBezTo>
                <a:cubicBezTo>
                  <a:pt x="26354" y="2980"/>
                  <a:pt x="24500" y="791"/>
                  <a:pt x="21977" y="396"/>
                </a:cubicBezTo>
                <a:cubicBezTo>
                  <a:pt x="19454" y="1"/>
                  <a:pt x="17022" y="1521"/>
                  <a:pt x="16262" y="3922"/>
                </a:cubicBezTo>
                <a:lnTo>
                  <a:pt x="16202" y="3922"/>
                </a:lnTo>
                <a:cubicBezTo>
                  <a:pt x="14621" y="3952"/>
                  <a:pt x="13253" y="5047"/>
                  <a:pt x="12888" y="6597"/>
                </a:cubicBezTo>
                <a:cubicBezTo>
                  <a:pt x="12645" y="6566"/>
                  <a:pt x="12402" y="6536"/>
                  <a:pt x="12129" y="6536"/>
                </a:cubicBezTo>
                <a:cubicBezTo>
                  <a:pt x="10092" y="6536"/>
                  <a:pt x="8238" y="7782"/>
                  <a:pt x="7448" y="9697"/>
                </a:cubicBezTo>
                <a:cubicBezTo>
                  <a:pt x="5259" y="10305"/>
                  <a:pt x="3648" y="12190"/>
                  <a:pt x="3405" y="14439"/>
                </a:cubicBezTo>
                <a:cubicBezTo>
                  <a:pt x="1" y="15959"/>
                  <a:pt x="1125" y="21035"/>
                  <a:pt x="4864" y="20974"/>
                </a:cubicBezTo>
                <a:lnTo>
                  <a:pt x="44287" y="20974"/>
                </a:lnTo>
                <a:cubicBezTo>
                  <a:pt x="47692" y="21035"/>
                  <a:pt x="49059" y="16597"/>
                  <a:pt x="46202" y="14712"/>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2196699" y="291417"/>
            <a:ext cx="977608" cy="411940"/>
          </a:xfrm>
          <a:custGeom>
            <a:avLst/>
            <a:gdLst/>
            <a:ahLst/>
            <a:cxnLst/>
            <a:rect l="l" t="t" r="r" b="b"/>
            <a:pathLst>
              <a:path w="44865" h="18905" extrusionOk="0">
                <a:moveTo>
                  <a:pt x="19378" y="0"/>
                </a:moveTo>
                <a:cubicBezTo>
                  <a:pt x="17350" y="0"/>
                  <a:pt x="15515" y="1302"/>
                  <a:pt x="14864" y="3281"/>
                </a:cubicBezTo>
                <a:lnTo>
                  <a:pt x="14834" y="3281"/>
                </a:lnTo>
                <a:cubicBezTo>
                  <a:pt x="13375" y="3281"/>
                  <a:pt x="12098" y="4284"/>
                  <a:pt x="11794" y="5713"/>
                </a:cubicBezTo>
                <a:cubicBezTo>
                  <a:pt x="11554" y="5675"/>
                  <a:pt x="11314" y="5656"/>
                  <a:pt x="11077" y="5656"/>
                </a:cubicBezTo>
                <a:cubicBezTo>
                  <a:pt x="9210" y="5656"/>
                  <a:pt x="7480" y="6790"/>
                  <a:pt x="6779" y="8570"/>
                </a:cubicBezTo>
                <a:cubicBezTo>
                  <a:pt x="4773" y="9117"/>
                  <a:pt x="3314" y="10849"/>
                  <a:pt x="3071" y="12916"/>
                </a:cubicBezTo>
                <a:cubicBezTo>
                  <a:pt x="1" y="14345"/>
                  <a:pt x="1034" y="18904"/>
                  <a:pt x="4408" y="18904"/>
                </a:cubicBezTo>
                <a:lnTo>
                  <a:pt x="40549" y="18904"/>
                </a:lnTo>
                <a:cubicBezTo>
                  <a:pt x="43649" y="18904"/>
                  <a:pt x="44865" y="14892"/>
                  <a:pt x="42312" y="13159"/>
                </a:cubicBezTo>
                <a:lnTo>
                  <a:pt x="42342" y="13159"/>
                </a:lnTo>
                <a:cubicBezTo>
                  <a:pt x="42160" y="10485"/>
                  <a:pt x="39941" y="8387"/>
                  <a:pt x="37236" y="8387"/>
                </a:cubicBezTo>
                <a:lnTo>
                  <a:pt x="36932" y="8387"/>
                </a:lnTo>
                <a:cubicBezTo>
                  <a:pt x="36445" y="7779"/>
                  <a:pt x="35777" y="7354"/>
                  <a:pt x="35047" y="7111"/>
                </a:cubicBezTo>
                <a:lnTo>
                  <a:pt x="35047" y="6928"/>
                </a:lnTo>
                <a:cubicBezTo>
                  <a:pt x="35047" y="5591"/>
                  <a:pt x="34014" y="4497"/>
                  <a:pt x="32707" y="4406"/>
                </a:cubicBezTo>
                <a:cubicBezTo>
                  <a:pt x="32051" y="2915"/>
                  <a:pt x="30738" y="2233"/>
                  <a:pt x="29427" y="2233"/>
                </a:cubicBezTo>
                <a:cubicBezTo>
                  <a:pt x="27637" y="2233"/>
                  <a:pt x="25851" y="3502"/>
                  <a:pt x="25746" y="5713"/>
                </a:cubicBezTo>
                <a:cubicBezTo>
                  <a:pt x="25412" y="5439"/>
                  <a:pt x="24986" y="5317"/>
                  <a:pt x="24561" y="5317"/>
                </a:cubicBezTo>
                <a:cubicBezTo>
                  <a:pt x="24409" y="5317"/>
                  <a:pt x="24257" y="5348"/>
                  <a:pt x="24105" y="5378"/>
                </a:cubicBezTo>
                <a:cubicBezTo>
                  <a:pt x="24105" y="5165"/>
                  <a:pt x="24135" y="4953"/>
                  <a:pt x="24135" y="4740"/>
                </a:cubicBezTo>
                <a:cubicBezTo>
                  <a:pt x="24135" y="2399"/>
                  <a:pt x="22433" y="424"/>
                  <a:pt x="20123" y="59"/>
                </a:cubicBezTo>
                <a:cubicBezTo>
                  <a:pt x="19873" y="19"/>
                  <a:pt x="19624" y="0"/>
                  <a:pt x="19378"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6264856" y="140669"/>
            <a:ext cx="1185376" cy="499056"/>
          </a:xfrm>
          <a:custGeom>
            <a:avLst/>
            <a:gdLst/>
            <a:ahLst/>
            <a:cxnLst/>
            <a:rect l="l" t="t" r="r" b="b"/>
            <a:pathLst>
              <a:path w="54400" h="22903" extrusionOk="0">
                <a:moveTo>
                  <a:pt x="23438" y="1"/>
                </a:moveTo>
                <a:cubicBezTo>
                  <a:pt x="20987" y="1"/>
                  <a:pt x="18762" y="1589"/>
                  <a:pt x="18005" y="3996"/>
                </a:cubicBezTo>
                <a:lnTo>
                  <a:pt x="17944" y="3996"/>
                </a:lnTo>
                <a:cubicBezTo>
                  <a:pt x="16181" y="3996"/>
                  <a:pt x="14661" y="5212"/>
                  <a:pt x="14296" y="6945"/>
                </a:cubicBezTo>
                <a:cubicBezTo>
                  <a:pt x="14009" y="6901"/>
                  <a:pt x="13722" y="6879"/>
                  <a:pt x="13439" y="6879"/>
                </a:cubicBezTo>
                <a:cubicBezTo>
                  <a:pt x="11171" y="6879"/>
                  <a:pt x="9082" y="8245"/>
                  <a:pt x="8217" y="10379"/>
                </a:cubicBezTo>
                <a:cubicBezTo>
                  <a:pt x="5786" y="11048"/>
                  <a:pt x="4023" y="13145"/>
                  <a:pt x="3719" y="15638"/>
                </a:cubicBezTo>
                <a:cubicBezTo>
                  <a:pt x="0" y="17331"/>
                  <a:pt x="1213" y="22903"/>
                  <a:pt x="5294" y="22903"/>
                </a:cubicBezTo>
                <a:cubicBezTo>
                  <a:pt x="5316" y="22903"/>
                  <a:pt x="5338" y="22903"/>
                  <a:pt x="5360" y="22902"/>
                </a:cubicBezTo>
                <a:lnTo>
                  <a:pt x="49100" y="22902"/>
                </a:lnTo>
                <a:cubicBezTo>
                  <a:pt x="49123" y="22903"/>
                  <a:pt x="49146" y="22903"/>
                  <a:pt x="49169" y="22903"/>
                </a:cubicBezTo>
                <a:cubicBezTo>
                  <a:pt x="52917" y="22903"/>
                  <a:pt x="54399" y="17996"/>
                  <a:pt x="51227" y="15942"/>
                </a:cubicBezTo>
                <a:cubicBezTo>
                  <a:pt x="51014" y="12659"/>
                  <a:pt x="48309" y="10136"/>
                  <a:pt x="45027" y="10136"/>
                </a:cubicBezTo>
                <a:lnTo>
                  <a:pt x="44662" y="10136"/>
                </a:lnTo>
                <a:cubicBezTo>
                  <a:pt x="44054" y="9407"/>
                  <a:pt x="43264" y="8890"/>
                  <a:pt x="42382" y="8616"/>
                </a:cubicBezTo>
                <a:cubicBezTo>
                  <a:pt x="42382" y="8525"/>
                  <a:pt x="42382" y="8464"/>
                  <a:pt x="42382" y="8404"/>
                </a:cubicBezTo>
                <a:cubicBezTo>
                  <a:pt x="42382" y="6793"/>
                  <a:pt x="41136" y="5455"/>
                  <a:pt x="39525" y="5303"/>
                </a:cubicBezTo>
                <a:cubicBezTo>
                  <a:pt x="38718" y="3574"/>
                  <a:pt x="37160" y="2778"/>
                  <a:pt x="35607" y="2778"/>
                </a:cubicBezTo>
                <a:cubicBezTo>
                  <a:pt x="33476" y="2778"/>
                  <a:pt x="31355" y="4277"/>
                  <a:pt x="31196" y="6914"/>
                </a:cubicBezTo>
                <a:cubicBezTo>
                  <a:pt x="30771" y="6610"/>
                  <a:pt x="30254" y="6458"/>
                  <a:pt x="29737" y="6458"/>
                </a:cubicBezTo>
                <a:cubicBezTo>
                  <a:pt x="29555" y="6458"/>
                  <a:pt x="29342" y="6489"/>
                  <a:pt x="29160" y="6519"/>
                </a:cubicBezTo>
                <a:cubicBezTo>
                  <a:pt x="29190" y="6276"/>
                  <a:pt x="29221" y="6002"/>
                  <a:pt x="29221" y="5759"/>
                </a:cubicBezTo>
                <a:cubicBezTo>
                  <a:pt x="29221" y="2902"/>
                  <a:pt x="27154" y="501"/>
                  <a:pt x="24357" y="75"/>
                </a:cubicBezTo>
                <a:cubicBezTo>
                  <a:pt x="24049" y="25"/>
                  <a:pt x="23742" y="1"/>
                  <a:pt x="23438" y="1"/>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3260882" y="639725"/>
            <a:ext cx="1913693" cy="855011"/>
          </a:xfrm>
          <a:custGeom>
            <a:avLst/>
            <a:gdLst/>
            <a:ahLst/>
            <a:cxnLst/>
            <a:rect l="l" t="t" r="r" b="b"/>
            <a:pathLst>
              <a:path w="52251" h="23345" extrusionOk="0">
                <a:moveTo>
                  <a:pt x="52251" y="18694"/>
                </a:moveTo>
                <a:cubicBezTo>
                  <a:pt x="52251" y="15837"/>
                  <a:pt x="49363" y="13892"/>
                  <a:pt x="46719" y="14956"/>
                </a:cubicBezTo>
                <a:cubicBezTo>
                  <a:pt x="46445" y="14712"/>
                  <a:pt x="46141" y="14500"/>
                  <a:pt x="45807" y="14348"/>
                </a:cubicBezTo>
                <a:cubicBezTo>
                  <a:pt x="46749" y="12433"/>
                  <a:pt x="45716" y="10123"/>
                  <a:pt x="43649" y="9606"/>
                </a:cubicBezTo>
                <a:cubicBezTo>
                  <a:pt x="42463" y="5776"/>
                  <a:pt x="38907" y="3192"/>
                  <a:pt x="34925" y="3192"/>
                </a:cubicBezTo>
                <a:cubicBezTo>
                  <a:pt x="34044" y="3192"/>
                  <a:pt x="33193" y="3314"/>
                  <a:pt x="32372" y="3557"/>
                </a:cubicBezTo>
                <a:cubicBezTo>
                  <a:pt x="31612" y="1"/>
                  <a:pt x="26414" y="457"/>
                  <a:pt x="26262" y="4074"/>
                </a:cubicBezTo>
                <a:cubicBezTo>
                  <a:pt x="22311" y="2463"/>
                  <a:pt x="17964" y="5259"/>
                  <a:pt x="17782" y="9545"/>
                </a:cubicBezTo>
                <a:cubicBezTo>
                  <a:pt x="16475" y="10031"/>
                  <a:pt x="15350" y="10943"/>
                  <a:pt x="14621" y="12159"/>
                </a:cubicBezTo>
                <a:cubicBezTo>
                  <a:pt x="14165" y="12007"/>
                  <a:pt x="13648" y="11946"/>
                  <a:pt x="13162" y="11946"/>
                </a:cubicBezTo>
                <a:cubicBezTo>
                  <a:pt x="12159" y="11946"/>
                  <a:pt x="11186" y="12220"/>
                  <a:pt x="10335" y="12767"/>
                </a:cubicBezTo>
                <a:cubicBezTo>
                  <a:pt x="7204" y="10031"/>
                  <a:pt x="2280" y="11490"/>
                  <a:pt x="1125" y="15503"/>
                </a:cubicBezTo>
                <a:cubicBezTo>
                  <a:pt x="0" y="19515"/>
                  <a:pt x="3435" y="23345"/>
                  <a:pt x="7539" y="22646"/>
                </a:cubicBezTo>
                <a:cubicBezTo>
                  <a:pt x="7721" y="22706"/>
                  <a:pt x="7903" y="22737"/>
                  <a:pt x="8086" y="22737"/>
                </a:cubicBezTo>
                <a:lnTo>
                  <a:pt x="48573" y="22737"/>
                </a:lnTo>
                <a:cubicBezTo>
                  <a:pt x="48816" y="22737"/>
                  <a:pt x="49059" y="22676"/>
                  <a:pt x="49272" y="22585"/>
                </a:cubicBezTo>
                <a:cubicBezTo>
                  <a:pt x="51035" y="22099"/>
                  <a:pt x="52251" y="20518"/>
                  <a:pt x="52251" y="18694"/>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txBox="1">
            <a:spLocks noGrp="1"/>
          </p:cNvSpPr>
          <p:nvPr>
            <p:ph type="title"/>
          </p:nvPr>
        </p:nvSpPr>
        <p:spPr>
          <a:xfrm>
            <a:off x="1388100" y="1237650"/>
            <a:ext cx="6367800" cy="2519700"/>
          </a:xfrm>
          <a:prstGeom prst="rect">
            <a:avLst/>
          </a:prstGeom>
        </p:spPr>
        <p:txBody>
          <a:bodyPr spcFirstLastPara="1" wrap="square" lIns="91425" tIns="91425" rIns="91425" bIns="91425" anchor="t" anchorCtr="0">
            <a:noAutofit/>
          </a:bodyPr>
          <a:lstStyle>
            <a:lvl1pPr lvl="0" algn="ctr">
              <a:spcBef>
                <a:spcPts val="0"/>
              </a:spcBef>
              <a:spcAft>
                <a:spcPts val="0"/>
              </a:spcAft>
              <a:buSzPts val="8500"/>
              <a:buNone/>
              <a:defRPr sz="8500"/>
            </a:lvl1pPr>
            <a:lvl2pPr lvl="1" algn="ctr">
              <a:spcBef>
                <a:spcPts val="0"/>
              </a:spcBef>
              <a:spcAft>
                <a:spcPts val="0"/>
              </a:spcAft>
              <a:buSzPts val="8500"/>
              <a:buNone/>
              <a:defRPr sz="8500"/>
            </a:lvl2pPr>
            <a:lvl3pPr lvl="2" algn="ctr">
              <a:spcBef>
                <a:spcPts val="0"/>
              </a:spcBef>
              <a:spcAft>
                <a:spcPts val="0"/>
              </a:spcAft>
              <a:buSzPts val="8500"/>
              <a:buNone/>
              <a:defRPr sz="8500"/>
            </a:lvl3pPr>
            <a:lvl4pPr lvl="3" algn="ctr">
              <a:spcBef>
                <a:spcPts val="0"/>
              </a:spcBef>
              <a:spcAft>
                <a:spcPts val="0"/>
              </a:spcAft>
              <a:buSzPts val="8500"/>
              <a:buNone/>
              <a:defRPr sz="8500"/>
            </a:lvl4pPr>
            <a:lvl5pPr lvl="4" algn="ctr">
              <a:spcBef>
                <a:spcPts val="0"/>
              </a:spcBef>
              <a:spcAft>
                <a:spcPts val="0"/>
              </a:spcAft>
              <a:buSzPts val="8500"/>
              <a:buNone/>
              <a:defRPr sz="8500"/>
            </a:lvl5pPr>
            <a:lvl6pPr lvl="5" algn="ctr">
              <a:spcBef>
                <a:spcPts val="0"/>
              </a:spcBef>
              <a:spcAft>
                <a:spcPts val="0"/>
              </a:spcAft>
              <a:buSzPts val="8500"/>
              <a:buNone/>
              <a:defRPr sz="8500"/>
            </a:lvl6pPr>
            <a:lvl7pPr lvl="6" algn="ctr">
              <a:spcBef>
                <a:spcPts val="0"/>
              </a:spcBef>
              <a:spcAft>
                <a:spcPts val="0"/>
              </a:spcAft>
              <a:buSzPts val="8500"/>
              <a:buNone/>
              <a:defRPr sz="8500"/>
            </a:lvl7pPr>
            <a:lvl8pPr lvl="7" algn="ctr">
              <a:spcBef>
                <a:spcPts val="0"/>
              </a:spcBef>
              <a:spcAft>
                <a:spcPts val="0"/>
              </a:spcAft>
              <a:buSzPts val="8500"/>
              <a:buNone/>
              <a:defRPr sz="8500"/>
            </a:lvl8pPr>
            <a:lvl9pPr lvl="8" algn="ctr">
              <a:spcBef>
                <a:spcPts val="0"/>
              </a:spcBef>
              <a:spcAft>
                <a:spcPts val="0"/>
              </a:spcAft>
              <a:buSzPts val="8500"/>
              <a:buNone/>
              <a:defRPr sz="8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9"/>
        <p:cNvGrpSpPr/>
        <p:nvPr/>
      </p:nvGrpSpPr>
      <p:grpSpPr>
        <a:xfrm>
          <a:off x="0" y="0"/>
          <a:ext cx="0" cy="0"/>
          <a:chOff x="0" y="0"/>
          <a:chExt cx="0" cy="0"/>
        </a:xfrm>
      </p:grpSpPr>
      <p:grpSp>
        <p:nvGrpSpPr>
          <p:cNvPr id="160" name="Google Shape;160;p9"/>
          <p:cNvGrpSpPr/>
          <p:nvPr/>
        </p:nvGrpSpPr>
        <p:grpSpPr>
          <a:xfrm>
            <a:off x="-46312" y="344624"/>
            <a:ext cx="4471268" cy="4604306"/>
            <a:chOff x="946275" y="368023"/>
            <a:chExt cx="3756421" cy="3868190"/>
          </a:xfrm>
        </p:grpSpPr>
        <p:grpSp>
          <p:nvGrpSpPr>
            <p:cNvPr id="161" name="Google Shape;161;p9"/>
            <p:cNvGrpSpPr/>
            <p:nvPr/>
          </p:nvGrpSpPr>
          <p:grpSpPr>
            <a:xfrm>
              <a:off x="946275" y="533663"/>
              <a:ext cx="3756421" cy="3702550"/>
              <a:chOff x="2066475" y="767500"/>
              <a:chExt cx="3756421" cy="3702550"/>
            </a:xfrm>
          </p:grpSpPr>
          <p:sp>
            <p:nvSpPr>
              <p:cNvPr id="162" name="Google Shape;162;p9"/>
              <p:cNvSpPr/>
              <p:nvPr/>
            </p:nvSpPr>
            <p:spPr>
              <a:xfrm>
                <a:off x="3158275" y="3039975"/>
                <a:ext cx="453900" cy="1020250"/>
              </a:xfrm>
              <a:custGeom>
                <a:avLst/>
                <a:gdLst/>
                <a:ahLst/>
                <a:cxnLst/>
                <a:rect l="l" t="t" r="r" b="b"/>
                <a:pathLst>
                  <a:path w="18156" h="40810" extrusionOk="0">
                    <a:moveTo>
                      <a:pt x="6231" y="1983"/>
                    </a:moveTo>
                    <a:lnTo>
                      <a:pt x="6231" y="5947"/>
                    </a:lnTo>
                    <a:lnTo>
                      <a:pt x="2360" y="5947"/>
                    </a:lnTo>
                    <a:lnTo>
                      <a:pt x="2360" y="1983"/>
                    </a:lnTo>
                    <a:close/>
                    <a:moveTo>
                      <a:pt x="13813" y="8496"/>
                    </a:moveTo>
                    <a:lnTo>
                      <a:pt x="13813" y="12460"/>
                    </a:lnTo>
                    <a:lnTo>
                      <a:pt x="9912" y="12460"/>
                    </a:lnTo>
                    <a:lnTo>
                      <a:pt x="9912" y="8496"/>
                    </a:lnTo>
                    <a:close/>
                    <a:moveTo>
                      <a:pt x="6231" y="15009"/>
                    </a:moveTo>
                    <a:lnTo>
                      <a:pt x="6231" y="18973"/>
                    </a:lnTo>
                    <a:lnTo>
                      <a:pt x="2360" y="18973"/>
                    </a:lnTo>
                    <a:lnTo>
                      <a:pt x="2360" y="15009"/>
                    </a:lnTo>
                    <a:close/>
                    <a:moveTo>
                      <a:pt x="13813" y="21553"/>
                    </a:moveTo>
                    <a:lnTo>
                      <a:pt x="13813" y="25518"/>
                    </a:lnTo>
                    <a:lnTo>
                      <a:pt x="9912" y="25518"/>
                    </a:lnTo>
                    <a:lnTo>
                      <a:pt x="9912" y="21553"/>
                    </a:lnTo>
                    <a:close/>
                    <a:moveTo>
                      <a:pt x="13813" y="28067"/>
                    </a:moveTo>
                    <a:lnTo>
                      <a:pt x="13813" y="32031"/>
                    </a:lnTo>
                    <a:lnTo>
                      <a:pt x="9912" y="32031"/>
                    </a:lnTo>
                    <a:lnTo>
                      <a:pt x="9912" y="28067"/>
                    </a:lnTo>
                    <a:close/>
                    <a:moveTo>
                      <a:pt x="6231" y="34580"/>
                    </a:moveTo>
                    <a:lnTo>
                      <a:pt x="6231" y="38544"/>
                    </a:lnTo>
                    <a:lnTo>
                      <a:pt x="2360" y="38544"/>
                    </a:lnTo>
                    <a:lnTo>
                      <a:pt x="2360" y="34580"/>
                    </a:lnTo>
                    <a:close/>
                    <a:moveTo>
                      <a:pt x="1" y="1"/>
                    </a:moveTo>
                    <a:lnTo>
                      <a:pt x="1" y="40809"/>
                    </a:lnTo>
                    <a:lnTo>
                      <a:pt x="18155" y="40809"/>
                    </a:lnTo>
                    <a:lnTo>
                      <a:pt x="18155" y="1"/>
                    </a:lnTo>
                    <a:close/>
                  </a:path>
                </a:pathLst>
              </a:custGeom>
              <a:gradFill>
                <a:gsLst>
                  <a:gs pos="0">
                    <a:schemeClr val="accent1"/>
                  </a:gs>
                  <a:gs pos="100000">
                    <a:schemeClr val="accent4"/>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4406600" y="2962100"/>
                <a:ext cx="661550" cy="1291625"/>
              </a:xfrm>
              <a:custGeom>
                <a:avLst/>
                <a:gdLst/>
                <a:ahLst/>
                <a:cxnLst/>
                <a:rect l="l" t="t" r="r" b="b"/>
                <a:pathLst>
                  <a:path w="26462" h="51665" extrusionOk="0">
                    <a:moveTo>
                      <a:pt x="10573" y="2109"/>
                    </a:moveTo>
                    <a:lnTo>
                      <a:pt x="10573" y="4500"/>
                    </a:lnTo>
                    <a:lnTo>
                      <a:pt x="7930" y="4500"/>
                    </a:lnTo>
                    <a:lnTo>
                      <a:pt x="7930" y="2109"/>
                    </a:lnTo>
                    <a:close/>
                    <a:moveTo>
                      <a:pt x="16299" y="2109"/>
                    </a:moveTo>
                    <a:lnTo>
                      <a:pt x="16299" y="4500"/>
                    </a:lnTo>
                    <a:lnTo>
                      <a:pt x="13688" y="4500"/>
                    </a:lnTo>
                    <a:lnTo>
                      <a:pt x="13688" y="2109"/>
                    </a:lnTo>
                    <a:close/>
                    <a:moveTo>
                      <a:pt x="10573" y="7237"/>
                    </a:moveTo>
                    <a:lnTo>
                      <a:pt x="10573" y="9660"/>
                    </a:lnTo>
                    <a:lnTo>
                      <a:pt x="7930" y="9660"/>
                    </a:lnTo>
                    <a:lnTo>
                      <a:pt x="7930" y="7237"/>
                    </a:lnTo>
                    <a:close/>
                    <a:moveTo>
                      <a:pt x="16299" y="7237"/>
                    </a:moveTo>
                    <a:lnTo>
                      <a:pt x="16299" y="9660"/>
                    </a:lnTo>
                    <a:lnTo>
                      <a:pt x="13688" y="9660"/>
                    </a:lnTo>
                    <a:lnTo>
                      <a:pt x="13688" y="7237"/>
                    </a:lnTo>
                    <a:close/>
                    <a:moveTo>
                      <a:pt x="10573" y="12398"/>
                    </a:moveTo>
                    <a:lnTo>
                      <a:pt x="10573" y="14789"/>
                    </a:lnTo>
                    <a:lnTo>
                      <a:pt x="7930" y="14789"/>
                    </a:lnTo>
                    <a:lnTo>
                      <a:pt x="7930" y="12398"/>
                    </a:lnTo>
                    <a:close/>
                    <a:moveTo>
                      <a:pt x="16299" y="12398"/>
                    </a:moveTo>
                    <a:lnTo>
                      <a:pt x="16299" y="14789"/>
                    </a:lnTo>
                    <a:lnTo>
                      <a:pt x="13688" y="14789"/>
                    </a:lnTo>
                    <a:lnTo>
                      <a:pt x="13688" y="12398"/>
                    </a:lnTo>
                    <a:close/>
                    <a:moveTo>
                      <a:pt x="22089" y="12398"/>
                    </a:moveTo>
                    <a:lnTo>
                      <a:pt x="22089" y="14789"/>
                    </a:lnTo>
                    <a:lnTo>
                      <a:pt x="19477" y="14789"/>
                    </a:lnTo>
                    <a:lnTo>
                      <a:pt x="19477" y="12398"/>
                    </a:lnTo>
                    <a:close/>
                    <a:moveTo>
                      <a:pt x="10573" y="17526"/>
                    </a:moveTo>
                    <a:lnTo>
                      <a:pt x="10573" y="19917"/>
                    </a:lnTo>
                    <a:lnTo>
                      <a:pt x="7930" y="19917"/>
                    </a:lnTo>
                    <a:lnTo>
                      <a:pt x="7930" y="17526"/>
                    </a:lnTo>
                    <a:close/>
                    <a:moveTo>
                      <a:pt x="16299" y="17526"/>
                    </a:moveTo>
                    <a:lnTo>
                      <a:pt x="16299" y="19917"/>
                    </a:lnTo>
                    <a:lnTo>
                      <a:pt x="13688" y="19917"/>
                    </a:lnTo>
                    <a:lnTo>
                      <a:pt x="13688" y="17526"/>
                    </a:lnTo>
                    <a:close/>
                    <a:moveTo>
                      <a:pt x="22089" y="17526"/>
                    </a:moveTo>
                    <a:lnTo>
                      <a:pt x="22089" y="19917"/>
                    </a:lnTo>
                    <a:lnTo>
                      <a:pt x="19477" y="19917"/>
                    </a:lnTo>
                    <a:lnTo>
                      <a:pt x="19477" y="17526"/>
                    </a:lnTo>
                    <a:close/>
                    <a:moveTo>
                      <a:pt x="10573" y="22655"/>
                    </a:moveTo>
                    <a:lnTo>
                      <a:pt x="10573" y="25077"/>
                    </a:lnTo>
                    <a:lnTo>
                      <a:pt x="7930" y="25077"/>
                    </a:lnTo>
                    <a:lnTo>
                      <a:pt x="7930" y="22655"/>
                    </a:lnTo>
                    <a:close/>
                    <a:moveTo>
                      <a:pt x="16299" y="22655"/>
                    </a:moveTo>
                    <a:lnTo>
                      <a:pt x="16299" y="25077"/>
                    </a:lnTo>
                    <a:lnTo>
                      <a:pt x="13688" y="25077"/>
                    </a:lnTo>
                    <a:lnTo>
                      <a:pt x="13688" y="22655"/>
                    </a:lnTo>
                    <a:close/>
                    <a:moveTo>
                      <a:pt x="22089" y="22655"/>
                    </a:moveTo>
                    <a:lnTo>
                      <a:pt x="22089" y="25077"/>
                    </a:lnTo>
                    <a:lnTo>
                      <a:pt x="19477" y="25077"/>
                    </a:lnTo>
                    <a:lnTo>
                      <a:pt x="19477" y="22655"/>
                    </a:lnTo>
                    <a:close/>
                    <a:moveTo>
                      <a:pt x="10573" y="27815"/>
                    </a:moveTo>
                    <a:lnTo>
                      <a:pt x="10573" y="30206"/>
                    </a:lnTo>
                    <a:lnTo>
                      <a:pt x="7930" y="30206"/>
                    </a:lnTo>
                    <a:lnTo>
                      <a:pt x="7930" y="27815"/>
                    </a:lnTo>
                    <a:close/>
                    <a:moveTo>
                      <a:pt x="16299" y="27815"/>
                    </a:moveTo>
                    <a:lnTo>
                      <a:pt x="16299" y="30206"/>
                    </a:lnTo>
                    <a:lnTo>
                      <a:pt x="13688" y="30206"/>
                    </a:lnTo>
                    <a:lnTo>
                      <a:pt x="13688" y="27815"/>
                    </a:lnTo>
                    <a:close/>
                    <a:moveTo>
                      <a:pt x="22089" y="27815"/>
                    </a:moveTo>
                    <a:lnTo>
                      <a:pt x="22089" y="30206"/>
                    </a:lnTo>
                    <a:lnTo>
                      <a:pt x="19477" y="30206"/>
                    </a:lnTo>
                    <a:lnTo>
                      <a:pt x="19477" y="27815"/>
                    </a:lnTo>
                    <a:close/>
                    <a:moveTo>
                      <a:pt x="10573" y="32943"/>
                    </a:moveTo>
                    <a:lnTo>
                      <a:pt x="10573" y="35335"/>
                    </a:lnTo>
                    <a:lnTo>
                      <a:pt x="7930" y="35335"/>
                    </a:lnTo>
                    <a:lnTo>
                      <a:pt x="7930" y="32943"/>
                    </a:lnTo>
                    <a:close/>
                    <a:moveTo>
                      <a:pt x="16299" y="32943"/>
                    </a:moveTo>
                    <a:lnTo>
                      <a:pt x="16299" y="35335"/>
                    </a:lnTo>
                    <a:lnTo>
                      <a:pt x="13688" y="35335"/>
                    </a:lnTo>
                    <a:lnTo>
                      <a:pt x="13688" y="32943"/>
                    </a:lnTo>
                    <a:close/>
                    <a:moveTo>
                      <a:pt x="22089" y="32943"/>
                    </a:moveTo>
                    <a:lnTo>
                      <a:pt x="22089" y="35335"/>
                    </a:lnTo>
                    <a:lnTo>
                      <a:pt x="19477" y="35335"/>
                    </a:lnTo>
                    <a:lnTo>
                      <a:pt x="19477" y="32943"/>
                    </a:lnTo>
                    <a:close/>
                    <a:moveTo>
                      <a:pt x="10573" y="38104"/>
                    </a:moveTo>
                    <a:lnTo>
                      <a:pt x="10573" y="40495"/>
                    </a:lnTo>
                    <a:lnTo>
                      <a:pt x="7930" y="40495"/>
                    </a:lnTo>
                    <a:lnTo>
                      <a:pt x="7930" y="38104"/>
                    </a:lnTo>
                    <a:close/>
                    <a:moveTo>
                      <a:pt x="16299" y="38104"/>
                    </a:moveTo>
                    <a:lnTo>
                      <a:pt x="16299" y="40495"/>
                    </a:lnTo>
                    <a:lnTo>
                      <a:pt x="13688" y="40495"/>
                    </a:lnTo>
                    <a:lnTo>
                      <a:pt x="13688" y="38104"/>
                    </a:lnTo>
                    <a:close/>
                    <a:moveTo>
                      <a:pt x="22089" y="38104"/>
                    </a:moveTo>
                    <a:lnTo>
                      <a:pt x="22089" y="40495"/>
                    </a:lnTo>
                    <a:lnTo>
                      <a:pt x="19477" y="40495"/>
                    </a:lnTo>
                    <a:lnTo>
                      <a:pt x="19477" y="38104"/>
                    </a:lnTo>
                    <a:close/>
                    <a:moveTo>
                      <a:pt x="5192" y="1"/>
                    </a:moveTo>
                    <a:lnTo>
                      <a:pt x="5192" y="18250"/>
                    </a:lnTo>
                    <a:lnTo>
                      <a:pt x="1" y="18250"/>
                    </a:lnTo>
                    <a:lnTo>
                      <a:pt x="1" y="51665"/>
                    </a:lnTo>
                    <a:lnTo>
                      <a:pt x="26462" y="51665"/>
                    </a:lnTo>
                    <a:lnTo>
                      <a:pt x="26462" y="10447"/>
                    </a:lnTo>
                    <a:lnTo>
                      <a:pt x="20043" y="10447"/>
                    </a:lnTo>
                    <a:lnTo>
                      <a:pt x="20043" y="1"/>
                    </a:lnTo>
                    <a:close/>
                  </a:path>
                </a:pathLst>
              </a:custGeom>
              <a:gradFill>
                <a:gsLst>
                  <a:gs pos="0">
                    <a:schemeClr val="accent1"/>
                  </a:gs>
                  <a:gs pos="100000">
                    <a:schemeClr val="accent4"/>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3656975" y="2874000"/>
                <a:ext cx="680450" cy="1360050"/>
              </a:xfrm>
              <a:custGeom>
                <a:avLst/>
                <a:gdLst/>
                <a:ahLst/>
                <a:cxnLst/>
                <a:rect l="l" t="t" r="r" b="b"/>
                <a:pathLst>
                  <a:path w="27218" h="54402" extrusionOk="0">
                    <a:moveTo>
                      <a:pt x="15041" y="1952"/>
                    </a:moveTo>
                    <a:lnTo>
                      <a:pt x="15041" y="4217"/>
                    </a:lnTo>
                    <a:lnTo>
                      <a:pt x="11202" y="4217"/>
                    </a:lnTo>
                    <a:lnTo>
                      <a:pt x="11202" y="1952"/>
                    </a:lnTo>
                    <a:close/>
                    <a:moveTo>
                      <a:pt x="21522" y="1952"/>
                    </a:moveTo>
                    <a:lnTo>
                      <a:pt x="21522" y="4217"/>
                    </a:lnTo>
                    <a:lnTo>
                      <a:pt x="17715" y="4217"/>
                    </a:lnTo>
                    <a:lnTo>
                      <a:pt x="17715" y="1952"/>
                    </a:lnTo>
                    <a:close/>
                    <a:moveTo>
                      <a:pt x="15041" y="6356"/>
                    </a:moveTo>
                    <a:lnTo>
                      <a:pt x="15041" y="8622"/>
                    </a:lnTo>
                    <a:lnTo>
                      <a:pt x="11202" y="8622"/>
                    </a:lnTo>
                    <a:lnTo>
                      <a:pt x="11202" y="6356"/>
                    </a:lnTo>
                    <a:close/>
                    <a:moveTo>
                      <a:pt x="21522" y="6356"/>
                    </a:moveTo>
                    <a:lnTo>
                      <a:pt x="21522" y="8622"/>
                    </a:lnTo>
                    <a:lnTo>
                      <a:pt x="17715" y="8622"/>
                    </a:lnTo>
                    <a:lnTo>
                      <a:pt x="17715" y="6356"/>
                    </a:lnTo>
                    <a:close/>
                    <a:moveTo>
                      <a:pt x="15041" y="10730"/>
                    </a:moveTo>
                    <a:lnTo>
                      <a:pt x="15041" y="12995"/>
                    </a:lnTo>
                    <a:lnTo>
                      <a:pt x="11202" y="12995"/>
                    </a:lnTo>
                    <a:lnTo>
                      <a:pt x="11202" y="10730"/>
                    </a:lnTo>
                    <a:close/>
                    <a:moveTo>
                      <a:pt x="21522" y="10730"/>
                    </a:moveTo>
                    <a:lnTo>
                      <a:pt x="21522" y="12995"/>
                    </a:lnTo>
                    <a:lnTo>
                      <a:pt x="17715" y="12995"/>
                    </a:lnTo>
                    <a:lnTo>
                      <a:pt x="17715" y="10730"/>
                    </a:lnTo>
                    <a:close/>
                    <a:moveTo>
                      <a:pt x="15041" y="15135"/>
                    </a:moveTo>
                    <a:lnTo>
                      <a:pt x="15041" y="17400"/>
                    </a:lnTo>
                    <a:lnTo>
                      <a:pt x="11202" y="17400"/>
                    </a:lnTo>
                    <a:lnTo>
                      <a:pt x="11202" y="15135"/>
                    </a:lnTo>
                    <a:close/>
                    <a:moveTo>
                      <a:pt x="21522" y="15135"/>
                    </a:moveTo>
                    <a:lnTo>
                      <a:pt x="21522" y="17400"/>
                    </a:lnTo>
                    <a:lnTo>
                      <a:pt x="17715" y="17400"/>
                    </a:lnTo>
                    <a:lnTo>
                      <a:pt x="17715" y="15135"/>
                    </a:lnTo>
                    <a:close/>
                    <a:moveTo>
                      <a:pt x="15041" y="19540"/>
                    </a:moveTo>
                    <a:lnTo>
                      <a:pt x="15041" y="21805"/>
                    </a:lnTo>
                    <a:lnTo>
                      <a:pt x="11202" y="21805"/>
                    </a:lnTo>
                    <a:lnTo>
                      <a:pt x="11202" y="19540"/>
                    </a:lnTo>
                    <a:close/>
                    <a:moveTo>
                      <a:pt x="21522" y="19540"/>
                    </a:moveTo>
                    <a:lnTo>
                      <a:pt x="21522" y="21805"/>
                    </a:lnTo>
                    <a:lnTo>
                      <a:pt x="17715" y="21805"/>
                    </a:lnTo>
                    <a:lnTo>
                      <a:pt x="17715" y="19540"/>
                    </a:lnTo>
                    <a:close/>
                    <a:moveTo>
                      <a:pt x="15041" y="23913"/>
                    </a:moveTo>
                    <a:lnTo>
                      <a:pt x="15041" y="26179"/>
                    </a:lnTo>
                    <a:lnTo>
                      <a:pt x="11202" y="26179"/>
                    </a:lnTo>
                    <a:lnTo>
                      <a:pt x="11202" y="23913"/>
                    </a:lnTo>
                    <a:close/>
                    <a:moveTo>
                      <a:pt x="21522" y="23913"/>
                    </a:moveTo>
                    <a:lnTo>
                      <a:pt x="21522" y="26179"/>
                    </a:lnTo>
                    <a:lnTo>
                      <a:pt x="17715" y="26179"/>
                    </a:lnTo>
                    <a:lnTo>
                      <a:pt x="17715" y="23913"/>
                    </a:lnTo>
                    <a:close/>
                    <a:moveTo>
                      <a:pt x="15041" y="28318"/>
                    </a:moveTo>
                    <a:lnTo>
                      <a:pt x="15041" y="30584"/>
                    </a:lnTo>
                    <a:lnTo>
                      <a:pt x="11202" y="30584"/>
                    </a:lnTo>
                    <a:lnTo>
                      <a:pt x="11202" y="28318"/>
                    </a:lnTo>
                    <a:close/>
                    <a:moveTo>
                      <a:pt x="21522" y="28318"/>
                    </a:moveTo>
                    <a:lnTo>
                      <a:pt x="21522" y="30584"/>
                    </a:lnTo>
                    <a:lnTo>
                      <a:pt x="17715" y="30584"/>
                    </a:lnTo>
                    <a:lnTo>
                      <a:pt x="17715" y="28318"/>
                    </a:lnTo>
                    <a:close/>
                    <a:moveTo>
                      <a:pt x="15041" y="32723"/>
                    </a:moveTo>
                    <a:lnTo>
                      <a:pt x="15041" y="34989"/>
                    </a:lnTo>
                    <a:lnTo>
                      <a:pt x="11202" y="34989"/>
                    </a:lnTo>
                    <a:lnTo>
                      <a:pt x="11202" y="32723"/>
                    </a:lnTo>
                    <a:close/>
                    <a:moveTo>
                      <a:pt x="21522" y="32723"/>
                    </a:moveTo>
                    <a:lnTo>
                      <a:pt x="21522" y="34989"/>
                    </a:lnTo>
                    <a:lnTo>
                      <a:pt x="17715" y="34989"/>
                    </a:lnTo>
                    <a:lnTo>
                      <a:pt x="17715" y="32723"/>
                    </a:lnTo>
                    <a:close/>
                    <a:moveTo>
                      <a:pt x="15041" y="37097"/>
                    </a:moveTo>
                    <a:lnTo>
                      <a:pt x="15041" y="39362"/>
                    </a:lnTo>
                    <a:lnTo>
                      <a:pt x="11202" y="39362"/>
                    </a:lnTo>
                    <a:lnTo>
                      <a:pt x="11202" y="37097"/>
                    </a:lnTo>
                    <a:close/>
                    <a:moveTo>
                      <a:pt x="21522" y="37097"/>
                    </a:moveTo>
                    <a:lnTo>
                      <a:pt x="21522" y="39362"/>
                    </a:lnTo>
                    <a:lnTo>
                      <a:pt x="17715" y="39362"/>
                    </a:lnTo>
                    <a:lnTo>
                      <a:pt x="17715" y="37097"/>
                    </a:lnTo>
                    <a:close/>
                    <a:moveTo>
                      <a:pt x="9062" y="1"/>
                    </a:moveTo>
                    <a:lnTo>
                      <a:pt x="9062" y="13562"/>
                    </a:lnTo>
                    <a:lnTo>
                      <a:pt x="1" y="13562"/>
                    </a:lnTo>
                    <a:lnTo>
                      <a:pt x="1" y="54402"/>
                    </a:lnTo>
                    <a:lnTo>
                      <a:pt x="27217" y="54402"/>
                    </a:lnTo>
                    <a:lnTo>
                      <a:pt x="27217" y="1"/>
                    </a:lnTo>
                    <a:close/>
                  </a:path>
                </a:pathLst>
              </a:custGeom>
              <a:gradFill>
                <a:gsLst>
                  <a:gs pos="0">
                    <a:schemeClr val="accent1"/>
                  </a:gs>
                  <a:gs pos="100000">
                    <a:schemeClr val="accent4"/>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2418100" y="2700175"/>
                <a:ext cx="588400" cy="1360050"/>
              </a:xfrm>
              <a:custGeom>
                <a:avLst/>
                <a:gdLst/>
                <a:ahLst/>
                <a:cxnLst/>
                <a:rect l="l" t="t" r="r" b="b"/>
                <a:pathLst>
                  <a:path w="23536" h="54402" extrusionOk="0">
                    <a:moveTo>
                      <a:pt x="21175" y="2045"/>
                    </a:moveTo>
                    <a:lnTo>
                      <a:pt x="21175" y="4594"/>
                    </a:lnTo>
                    <a:lnTo>
                      <a:pt x="17400" y="4594"/>
                    </a:lnTo>
                    <a:lnTo>
                      <a:pt x="17400" y="2045"/>
                    </a:lnTo>
                    <a:close/>
                    <a:moveTo>
                      <a:pt x="21175" y="7048"/>
                    </a:moveTo>
                    <a:lnTo>
                      <a:pt x="21175" y="9597"/>
                    </a:lnTo>
                    <a:lnTo>
                      <a:pt x="17400" y="9597"/>
                    </a:lnTo>
                    <a:lnTo>
                      <a:pt x="17400" y="7048"/>
                    </a:lnTo>
                    <a:close/>
                    <a:moveTo>
                      <a:pt x="21175" y="12051"/>
                    </a:moveTo>
                    <a:lnTo>
                      <a:pt x="21175" y="14599"/>
                    </a:lnTo>
                    <a:lnTo>
                      <a:pt x="17400" y="14599"/>
                    </a:lnTo>
                    <a:lnTo>
                      <a:pt x="17400" y="12051"/>
                    </a:lnTo>
                    <a:close/>
                    <a:moveTo>
                      <a:pt x="13246" y="17085"/>
                    </a:moveTo>
                    <a:lnTo>
                      <a:pt x="13246" y="19634"/>
                    </a:lnTo>
                    <a:lnTo>
                      <a:pt x="9471" y="19634"/>
                    </a:lnTo>
                    <a:lnTo>
                      <a:pt x="9471" y="17085"/>
                    </a:lnTo>
                    <a:close/>
                    <a:moveTo>
                      <a:pt x="21175" y="17054"/>
                    </a:moveTo>
                    <a:lnTo>
                      <a:pt x="21175" y="19634"/>
                    </a:lnTo>
                    <a:lnTo>
                      <a:pt x="17400" y="19634"/>
                    </a:lnTo>
                    <a:lnTo>
                      <a:pt x="17400" y="17054"/>
                    </a:lnTo>
                    <a:close/>
                    <a:moveTo>
                      <a:pt x="13246" y="22088"/>
                    </a:moveTo>
                    <a:lnTo>
                      <a:pt x="13246" y="24636"/>
                    </a:lnTo>
                    <a:lnTo>
                      <a:pt x="9471" y="24636"/>
                    </a:lnTo>
                    <a:lnTo>
                      <a:pt x="9471" y="22088"/>
                    </a:lnTo>
                    <a:close/>
                    <a:moveTo>
                      <a:pt x="21175" y="22088"/>
                    </a:moveTo>
                    <a:lnTo>
                      <a:pt x="21175" y="24636"/>
                    </a:lnTo>
                    <a:lnTo>
                      <a:pt x="17400" y="24636"/>
                    </a:lnTo>
                    <a:lnTo>
                      <a:pt x="17400" y="22088"/>
                    </a:lnTo>
                    <a:close/>
                    <a:moveTo>
                      <a:pt x="13246" y="27091"/>
                    </a:moveTo>
                    <a:lnTo>
                      <a:pt x="13246" y="29639"/>
                    </a:lnTo>
                    <a:lnTo>
                      <a:pt x="9471" y="29639"/>
                    </a:lnTo>
                    <a:lnTo>
                      <a:pt x="9471" y="27091"/>
                    </a:lnTo>
                    <a:close/>
                    <a:moveTo>
                      <a:pt x="21175" y="27122"/>
                    </a:moveTo>
                    <a:lnTo>
                      <a:pt x="21175" y="29671"/>
                    </a:lnTo>
                    <a:lnTo>
                      <a:pt x="17400" y="29671"/>
                    </a:lnTo>
                    <a:lnTo>
                      <a:pt x="17400" y="27122"/>
                    </a:lnTo>
                    <a:close/>
                    <a:moveTo>
                      <a:pt x="13246" y="32093"/>
                    </a:moveTo>
                    <a:lnTo>
                      <a:pt x="13246" y="34642"/>
                    </a:lnTo>
                    <a:lnTo>
                      <a:pt x="9471" y="34642"/>
                    </a:lnTo>
                    <a:lnTo>
                      <a:pt x="9471" y="32093"/>
                    </a:lnTo>
                    <a:close/>
                    <a:moveTo>
                      <a:pt x="21175" y="32125"/>
                    </a:moveTo>
                    <a:lnTo>
                      <a:pt x="21175" y="34674"/>
                    </a:lnTo>
                    <a:lnTo>
                      <a:pt x="17400" y="34674"/>
                    </a:lnTo>
                    <a:lnTo>
                      <a:pt x="17400" y="32125"/>
                    </a:lnTo>
                    <a:close/>
                    <a:moveTo>
                      <a:pt x="13246" y="37128"/>
                    </a:moveTo>
                    <a:lnTo>
                      <a:pt x="13246" y="39676"/>
                    </a:lnTo>
                    <a:lnTo>
                      <a:pt x="9471" y="39676"/>
                    </a:lnTo>
                    <a:lnTo>
                      <a:pt x="9471" y="37128"/>
                    </a:lnTo>
                    <a:close/>
                    <a:moveTo>
                      <a:pt x="21175" y="37128"/>
                    </a:moveTo>
                    <a:lnTo>
                      <a:pt x="21175" y="39676"/>
                    </a:lnTo>
                    <a:lnTo>
                      <a:pt x="17400" y="39676"/>
                    </a:lnTo>
                    <a:lnTo>
                      <a:pt x="17400" y="37128"/>
                    </a:lnTo>
                    <a:close/>
                    <a:moveTo>
                      <a:pt x="13246" y="42130"/>
                    </a:moveTo>
                    <a:lnTo>
                      <a:pt x="13246" y="44679"/>
                    </a:lnTo>
                    <a:lnTo>
                      <a:pt x="9471" y="44679"/>
                    </a:lnTo>
                    <a:lnTo>
                      <a:pt x="9471" y="42130"/>
                    </a:lnTo>
                    <a:close/>
                    <a:moveTo>
                      <a:pt x="21175" y="42130"/>
                    </a:moveTo>
                    <a:lnTo>
                      <a:pt x="21175" y="44679"/>
                    </a:lnTo>
                    <a:lnTo>
                      <a:pt x="17400" y="44679"/>
                    </a:lnTo>
                    <a:lnTo>
                      <a:pt x="17400" y="42130"/>
                    </a:lnTo>
                    <a:close/>
                    <a:moveTo>
                      <a:pt x="13246" y="47133"/>
                    </a:moveTo>
                    <a:lnTo>
                      <a:pt x="13246" y="49682"/>
                    </a:lnTo>
                    <a:lnTo>
                      <a:pt x="9471" y="49682"/>
                    </a:lnTo>
                    <a:lnTo>
                      <a:pt x="9471" y="47133"/>
                    </a:lnTo>
                    <a:close/>
                    <a:moveTo>
                      <a:pt x="21175" y="47133"/>
                    </a:moveTo>
                    <a:lnTo>
                      <a:pt x="21175" y="49682"/>
                    </a:lnTo>
                    <a:lnTo>
                      <a:pt x="17400" y="49682"/>
                    </a:lnTo>
                    <a:lnTo>
                      <a:pt x="17400" y="47133"/>
                    </a:lnTo>
                    <a:close/>
                    <a:moveTo>
                      <a:pt x="9093" y="0"/>
                    </a:moveTo>
                    <a:lnTo>
                      <a:pt x="9093" y="13593"/>
                    </a:lnTo>
                    <a:lnTo>
                      <a:pt x="0" y="26965"/>
                    </a:lnTo>
                    <a:lnTo>
                      <a:pt x="0" y="54401"/>
                    </a:lnTo>
                    <a:lnTo>
                      <a:pt x="23535" y="54401"/>
                    </a:lnTo>
                    <a:lnTo>
                      <a:pt x="23535" y="0"/>
                    </a:lnTo>
                    <a:close/>
                  </a:path>
                </a:pathLst>
              </a:custGeom>
              <a:gradFill>
                <a:gsLst>
                  <a:gs pos="0">
                    <a:schemeClr val="accent1"/>
                  </a:gs>
                  <a:gs pos="100000">
                    <a:schemeClr val="accent4"/>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a:off x="2396850" y="1660600"/>
                <a:ext cx="1342750" cy="2722925"/>
              </a:xfrm>
              <a:custGeom>
                <a:avLst/>
                <a:gdLst/>
                <a:ahLst/>
                <a:cxnLst/>
                <a:rect l="l" t="t" r="r" b="b"/>
                <a:pathLst>
                  <a:path w="53710" h="108917" extrusionOk="0">
                    <a:moveTo>
                      <a:pt x="53274" y="0"/>
                    </a:moveTo>
                    <a:cubicBezTo>
                      <a:pt x="53159" y="0"/>
                      <a:pt x="53043" y="45"/>
                      <a:pt x="52954" y="145"/>
                    </a:cubicBezTo>
                    <a:lnTo>
                      <a:pt x="33415" y="21792"/>
                    </a:lnTo>
                    <a:cubicBezTo>
                      <a:pt x="32912" y="21320"/>
                      <a:pt x="32251" y="21100"/>
                      <a:pt x="31590" y="21100"/>
                    </a:cubicBezTo>
                    <a:lnTo>
                      <a:pt x="31527" y="21100"/>
                    </a:lnTo>
                    <a:cubicBezTo>
                      <a:pt x="31087" y="21100"/>
                      <a:pt x="30646" y="21226"/>
                      <a:pt x="30269" y="21446"/>
                    </a:cubicBezTo>
                    <a:lnTo>
                      <a:pt x="29168" y="21761"/>
                    </a:lnTo>
                    <a:lnTo>
                      <a:pt x="24259" y="19244"/>
                    </a:lnTo>
                    <a:cubicBezTo>
                      <a:pt x="23064" y="18646"/>
                      <a:pt x="21742" y="18268"/>
                      <a:pt x="20421" y="18143"/>
                    </a:cubicBezTo>
                    <a:lnTo>
                      <a:pt x="598" y="16286"/>
                    </a:lnTo>
                    <a:cubicBezTo>
                      <a:pt x="504" y="16286"/>
                      <a:pt x="378" y="16286"/>
                      <a:pt x="315" y="16349"/>
                    </a:cubicBezTo>
                    <a:cubicBezTo>
                      <a:pt x="1" y="16569"/>
                      <a:pt x="95" y="17073"/>
                      <a:pt x="473" y="17136"/>
                    </a:cubicBezTo>
                    <a:lnTo>
                      <a:pt x="26273" y="22642"/>
                    </a:lnTo>
                    <a:cubicBezTo>
                      <a:pt x="24983" y="23271"/>
                      <a:pt x="24165" y="24561"/>
                      <a:pt x="24102" y="25977"/>
                    </a:cubicBezTo>
                    <a:cubicBezTo>
                      <a:pt x="24102" y="27224"/>
                      <a:pt x="24916" y="28041"/>
                      <a:pt x="26050" y="28041"/>
                    </a:cubicBezTo>
                    <a:cubicBezTo>
                      <a:pt x="26290" y="28041"/>
                      <a:pt x="26544" y="28005"/>
                      <a:pt x="26808" y="27928"/>
                    </a:cubicBezTo>
                    <a:lnTo>
                      <a:pt x="28098" y="27582"/>
                    </a:lnTo>
                    <a:lnTo>
                      <a:pt x="28098" y="27582"/>
                    </a:lnTo>
                    <a:lnTo>
                      <a:pt x="26651" y="108916"/>
                    </a:lnTo>
                    <a:lnTo>
                      <a:pt x="31622" y="108916"/>
                    </a:lnTo>
                    <a:lnTo>
                      <a:pt x="30143" y="27015"/>
                    </a:lnTo>
                    <a:lnTo>
                      <a:pt x="31087" y="26732"/>
                    </a:lnTo>
                    <a:lnTo>
                      <a:pt x="31370" y="32427"/>
                    </a:lnTo>
                    <a:cubicBezTo>
                      <a:pt x="31433" y="33780"/>
                      <a:pt x="31748" y="35102"/>
                      <a:pt x="32314" y="36329"/>
                    </a:cubicBezTo>
                    <a:lnTo>
                      <a:pt x="40621" y="54421"/>
                    </a:lnTo>
                    <a:cubicBezTo>
                      <a:pt x="40701" y="54615"/>
                      <a:pt x="40856" y="54697"/>
                      <a:pt x="41010" y="54697"/>
                    </a:cubicBezTo>
                    <a:cubicBezTo>
                      <a:pt x="41280" y="54697"/>
                      <a:pt x="41547" y="54446"/>
                      <a:pt x="41407" y="54106"/>
                    </a:cubicBezTo>
                    <a:lnTo>
                      <a:pt x="32440" y="26355"/>
                    </a:lnTo>
                    <a:cubicBezTo>
                      <a:pt x="32880" y="26229"/>
                      <a:pt x="33289" y="25946"/>
                      <a:pt x="33604" y="25600"/>
                    </a:cubicBezTo>
                    <a:cubicBezTo>
                      <a:pt x="34265" y="24876"/>
                      <a:pt x="34485" y="23869"/>
                      <a:pt x="34170" y="22957"/>
                    </a:cubicBezTo>
                    <a:lnTo>
                      <a:pt x="39236" y="19684"/>
                    </a:lnTo>
                    <a:cubicBezTo>
                      <a:pt x="40369" y="18961"/>
                      <a:pt x="41344" y="18017"/>
                      <a:pt x="42099" y="16947"/>
                    </a:cubicBezTo>
                    <a:lnTo>
                      <a:pt x="53647" y="712"/>
                    </a:lnTo>
                    <a:cubicBezTo>
                      <a:pt x="53678" y="617"/>
                      <a:pt x="53709" y="523"/>
                      <a:pt x="53709" y="397"/>
                    </a:cubicBezTo>
                    <a:cubicBezTo>
                      <a:pt x="53689" y="152"/>
                      <a:pt x="53484" y="0"/>
                      <a:pt x="5327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2096375" y="2362375"/>
                <a:ext cx="938425" cy="1904725"/>
              </a:xfrm>
              <a:custGeom>
                <a:avLst/>
                <a:gdLst/>
                <a:ahLst/>
                <a:cxnLst/>
                <a:rect l="l" t="t" r="r" b="b"/>
                <a:pathLst>
                  <a:path w="37537" h="76189" extrusionOk="0">
                    <a:moveTo>
                      <a:pt x="37241" y="0"/>
                    </a:moveTo>
                    <a:cubicBezTo>
                      <a:pt x="37170" y="0"/>
                      <a:pt x="37096" y="25"/>
                      <a:pt x="37033" y="77"/>
                    </a:cubicBezTo>
                    <a:lnTo>
                      <a:pt x="23378" y="15243"/>
                    </a:lnTo>
                    <a:cubicBezTo>
                      <a:pt x="23032" y="14897"/>
                      <a:pt x="22560" y="14739"/>
                      <a:pt x="22088" y="14739"/>
                    </a:cubicBezTo>
                    <a:lnTo>
                      <a:pt x="22057" y="14739"/>
                    </a:lnTo>
                    <a:cubicBezTo>
                      <a:pt x="21742" y="14771"/>
                      <a:pt x="21427" y="14834"/>
                      <a:pt x="21144" y="14991"/>
                    </a:cubicBezTo>
                    <a:lnTo>
                      <a:pt x="20389" y="15211"/>
                    </a:lnTo>
                    <a:lnTo>
                      <a:pt x="16959" y="13449"/>
                    </a:lnTo>
                    <a:cubicBezTo>
                      <a:pt x="16110" y="13040"/>
                      <a:pt x="15197" y="12757"/>
                      <a:pt x="14254" y="12663"/>
                    </a:cubicBezTo>
                    <a:lnTo>
                      <a:pt x="409" y="11373"/>
                    </a:lnTo>
                    <a:cubicBezTo>
                      <a:pt x="347" y="11373"/>
                      <a:pt x="252" y="11373"/>
                      <a:pt x="189" y="11436"/>
                    </a:cubicBezTo>
                    <a:cubicBezTo>
                      <a:pt x="0" y="11593"/>
                      <a:pt x="63" y="11908"/>
                      <a:pt x="315" y="11970"/>
                    </a:cubicBezTo>
                    <a:lnTo>
                      <a:pt x="18375" y="15841"/>
                    </a:lnTo>
                    <a:cubicBezTo>
                      <a:pt x="17463" y="16281"/>
                      <a:pt x="16897" y="17162"/>
                      <a:pt x="16834" y="18169"/>
                    </a:cubicBezTo>
                    <a:cubicBezTo>
                      <a:pt x="16834" y="19060"/>
                      <a:pt x="17423" y="19623"/>
                      <a:pt x="18238" y="19623"/>
                    </a:cubicBezTo>
                    <a:cubicBezTo>
                      <a:pt x="18401" y="19623"/>
                      <a:pt x="18574" y="19601"/>
                      <a:pt x="18753" y="19553"/>
                    </a:cubicBezTo>
                    <a:lnTo>
                      <a:pt x="19634" y="19302"/>
                    </a:lnTo>
                    <a:lnTo>
                      <a:pt x="18627" y="76188"/>
                    </a:lnTo>
                    <a:lnTo>
                      <a:pt x="22120" y="76188"/>
                    </a:lnTo>
                    <a:lnTo>
                      <a:pt x="21081" y="18861"/>
                    </a:lnTo>
                    <a:lnTo>
                      <a:pt x="21742" y="18704"/>
                    </a:lnTo>
                    <a:lnTo>
                      <a:pt x="21931" y="22668"/>
                    </a:lnTo>
                    <a:cubicBezTo>
                      <a:pt x="21994" y="23612"/>
                      <a:pt x="22214" y="24525"/>
                      <a:pt x="22591" y="25374"/>
                    </a:cubicBezTo>
                    <a:lnTo>
                      <a:pt x="28412" y="38054"/>
                    </a:lnTo>
                    <a:cubicBezTo>
                      <a:pt x="28444" y="38117"/>
                      <a:pt x="28507" y="38180"/>
                      <a:pt x="28570" y="38180"/>
                    </a:cubicBezTo>
                    <a:cubicBezTo>
                      <a:pt x="28606" y="38195"/>
                      <a:pt x="28642" y="38202"/>
                      <a:pt x="28676" y="38202"/>
                    </a:cubicBezTo>
                    <a:cubicBezTo>
                      <a:pt x="28854" y="38202"/>
                      <a:pt x="29000" y="38018"/>
                      <a:pt x="28947" y="37834"/>
                    </a:cubicBezTo>
                    <a:lnTo>
                      <a:pt x="22654" y="18421"/>
                    </a:lnTo>
                    <a:cubicBezTo>
                      <a:pt x="22969" y="18326"/>
                      <a:pt x="23252" y="18137"/>
                      <a:pt x="23472" y="17886"/>
                    </a:cubicBezTo>
                    <a:cubicBezTo>
                      <a:pt x="23944" y="17382"/>
                      <a:pt x="24070" y="16690"/>
                      <a:pt x="23882" y="16029"/>
                    </a:cubicBezTo>
                    <a:lnTo>
                      <a:pt x="27405" y="13764"/>
                    </a:lnTo>
                    <a:cubicBezTo>
                      <a:pt x="28192" y="13229"/>
                      <a:pt x="28884" y="12600"/>
                      <a:pt x="29419" y="11813"/>
                    </a:cubicBezTo>
                    <a:lnTo>
                      <a:pt x="37474" y="455"/>
                    </a:lnTo>
                    <a:cubicBezTo>
                      <a:pt x="37537" y="392"/>
                      <a:pt x="37537" y="329"/>
                      <a:pt x="37537" y="266"/>
                    </a:cubicBezTo>
                    <a:cubicBezTo>
                      <a:pt x="37516" y="98"/>
                      <a:pt x="37383" y="0"/>
                      <a:pt x="37241"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a:off x="3322675" y="2551375"/>
                <a:ext cx="793700" cy="1611100"/>
              </a:xfrm>
              <a:custGeom>
                <a:avLst/>
                <a:gdLst/>
                <a:ahLst/>
                <a:cxnLst/>
                <a:rect l="l" t="t" r="r" b="b"/>
                <a:pathLst>
                  <a:path w="31748" h="64444" extrusionOk="0">
                    <a:moveTo>
                      <a:pt x="31501" y="0"/>
                    </a:moveTo>
                    <a:cubicBezTo>
                      <a:pt x="31434" y="0"/>
                      <a:pt x="31364" y="31"/>
                      <a:pt x="31307" y="100"/>
                    </a:cubicBezTo>
                    <a:lnTo>
                      <a:pt x="19760" y="12906"/>
                    </a:lnTo>
                    <a:cubicBezTo>
                      <a:pt x="19445" y="12623"/>
                      <a:pt x="19068" y="12497"/>
                      <a:pt x="18659" y="12497"/>
                    </a:cubicBezTo>
                    <a:lnTo>
                      <a:pt x="18627" y="12497"/>
                    </a:lnTo>
                    <a:cubicBezTo>
                      <a:pt x="18376" y="12497"/>
                      <a:pt x="18092" y="12591"/>
                      <a:pt x="17872" y="12717"/>
                    </a:cubicBezTo>
                    <a:lnTo>
                      <a:pt x="17243" y="12906"/>
                    </a:lnTo>
                    <a:lnTo>
                      <a:pt x="14317" y="11395"/>
                    </a:lnTo>
                    <a:cubicBezTo>
                      <a:pt x="13624" y="11049"/>
                      <a:pt x="12838" y="10829"/>
                      <a:pt x="12051" y="10735"/>
                    </a:cubicBezTo>
                    <a:lnTo>
                      <a:pt x="347" y="9665"/>
                    </a:lnTo>
                    <a:cubicBezTo>
                      <a:pt x="328" y="9656"/>
                      <a:pt x="310" y="9652"/>
                      <a:pt x="291" y="9652"/>
                    </a:cubicBezTo>
                    <a:cubicBezTo>
                      <a:pt x="247" y="9652"/>
                      <a:pt x="202" y="9674"/>
                      <a:pt x="158" y="9696"/>
                    </a:cubicBezTo>
                    <a:cubicBezTo>
                      <a:pt x="1" y="9822"/>
                      <a:pt x="64" y="10105"/>
                      <a:pt x="252" y="10168"/>
                    </a:cubicBezTo>
                    <a:lnTo>
                      <a:pt x="15512" y="13409"/>
                    </a:lnTo>
                    <a:cubicBezTo>
                      <a:pt x="14757" y="13787"/>
                      <a:pt x="14285" y="14542"/>
                      <a:pt x="14222" y="15391"/>
                    </a:cubicBezTo>
                    <a:cubicBezTo>
                      <a:pt x="14171" y="16089"/>
                      <a:pt x="14755" y="16638"/>
                      <a:pt x="15419" y="16638"/>
                    </a:cubicBezTo>
                    <a:cubicBezTo>
                      <a:pt x="15564" y="16638"/>
                      <a:pt x="15712" y="16612"/>
                      <a:pt x="15858" y="16556"/>
                    </a:cubicBezTo>
                    <a:lnTo>
                      <a:pt x="16582" y="16335"/>
                    </a:lnTo>
                    <a:lnTo>
                      <a:pt x="15733" y="64444"/>
                    </a:lnTo>
                    <a:lnTo>
                      <a:pt x="18690" y="64444"/>
                    </a:lnTo>
                    <a:lnTo>
                      <a:pt x="17809" y="15989"/>
                    </a:lnTo>
                    <a:lnTo>
                      <a:pt x="18376" y="15832"/>
                    </a:lnTo>
                    <a:lnTo>
                      <a:pt x="18533" y="19199"/>
                    </a:lnTo>
                    <a:cubicBezTo>
                      <a:pt x="18564" y="19985"/>
                      <a:pt x="18753" y="20772"/>
                      <a:pt x="19099" y="21495"/>
                    </a:cubicBezTo>
                    <a:lnTo>
                      <a:pt x="24008" y="32193"/>
                    </a:lnTo>
                    <a:cubicBezTo>
                      <a:pt x="24039" y="32256"/>
                      <a:pt x="24071" y="32288"/>
                      <a:pt x="24133" y="32319"/>
                    </a:cubicBezTo>
                    <a:cubicBezTo>
                      <a:pt x="24168" y="32336"/>
                      <a:pt x="24203" y="32344"/>
                      <a:pt x="24237" y="32344"/>
                    </a:cubicBezTo>
                    <a:cubicBezTo>
                      <a:pt x="24393" y="32344"/>
                      <a:pt x="24531" y="32185"/>
                      <a:pt x="24480" y="32004"/>
                    </a:cubicBezTo>
                    <a:lnTo>
                      <a:pt x="19162" y="15612"/>
                    </a:lnTo>
                    <a:cubicBezTo>
                      <a:pt x="20012" y="15360"/>
                      <a:pt x="20484" y="14447"/>
                      <a:pt x="20200" y="13598"/>
                    </a:cubicBezTo>
                    <a:lnTo>
                      <a:pt x="23190" y="11679"/>
                    </a:lnTo>
                    <a:cubicBezTo>
                      <a:pt x="23850" y="11238"/>
                      <a:pt x="24417" y="10672"/>
                      <a:pt x="24889" y="10043"/>
                    </a:cubicBezTo>
                    <a:lnTo>
                      <a:pt x="31685" y="415"/>
                    </a:lnTo>
                    <a:cubicBezTo>
                      <a:pt x="31716" y="352"/>
                      <a:pt x="31748" y="289"/>
                      <a:pt x="31748" y="257"/>
                    </a:cubicBezTo>
                    <a:cubicBezTo>
                      <a:pt x="31728" y="97"/>
                      <a:pt x="31618" y="0"/>
                      <a:pt x="31501"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4290200" y="2343850"/>
                <a:ext cx="1063500" cy="2088425"/>
              </a:xfrm>
              <a:custGeom>
                <a:avLst/>
                <a:gdLst/>
                <a:ahLst/>
                <a:cxnLst/>
                <a:rect l="l" t="t" r="r" b="b"/>
                <a:pathLst>
                  <a:path w="42540" h="83537" extrusionOk="0">
                    <a:moveTo>
                      <a:pt x="409" y="47574"/>
                    </a:moveTo>
                    <a:cubicBezTo>
                      <a:pt x="1133" y="47857"/>
                      <a:pt x="1542" y="48643"/>
                      <a:pt x="1385" y="49398"/>
                    </a:cubicBezTo>
                    <a:cubicBezTo>
                      <a:pt x="1888" y="49965"/>
                      <a:pt x="2140" y="50720"/>
                      <a:pt x="2077" y="51475"/>
                    </a:cubicBezTo>
                    <a:cubicBezTo>
                      <a:pt x="2360" y="51727"/>
                      <a:pt x="2706" y="51884"/>
                      <a:pt x="3084" y="51884"/>
                    </a:cubicBezTo>
                    <a:cubicBezTo>
                      <a:pt x="3210" y="53237"/>
                      <a:pt x="4846" y="53803"/>
                      <a:pt x="5758" y="52797"/>
                    </a:cubicBezTo>
                    <a:lnTo>
                      <a:pt x="5758" y="52797"/>
                    </a:lnTo>
                    <a:cubicBezTo>
                      <a:pt x="5821" y="52859"/>
                      <a:pt x="5884" y="52922"/>
                      <a:pt x="5947" y="53017"/>
                    </a:cubicBezTo>
                    <a:cubicBezTo>
                      <a:pt x="7017" y="52608"/>
                      <a:pt x="8149" y="52356"/>
                      <a:pt x="9282" y="52293"/>
                    </a:cubicBezTo>
                    <a:cubicBezTo>
                      <a:pt x="9345" y="52419"/>
                      <a:pt x="9439" y="52545"/>
                      <a:pt x="9565" y="52639"/>
                    </a:cubicBezTo>
                    <a:cubicBezTo>
                      <a:pt x="9880" y="52922"/>
                      <a:pt x="10257" y="53080"/>
                      <a:pt x="10666" y="53080"/>
                    </a:cubicBezTo>
                    <a:cubicBezTo>
                      <a:pt x="10761" y="53206"/>
                      <a:pt x="10855" y="53331"/>
                      <a:pt x="10950" y="53426"/>
                    </a:cubicBezTo>
                    <a:cubicBezTo>
                      <a:pt x="11925" y="52325"/>
                      <a:pt x="13152" y="51507"/>
                      <a:pt x="14537" y="51035"/>
                    </a:cubicBezTo>
                    <a:cubicBezTo>
                      <a:pt x="14757" y="50814"/>
                      <a:pt x="14914" y="50531"/>
                      <a:pt x="14946" y="50185"/>
                    </a:cubicBezTo>
                    <a:cubicBezTo>
                      <a:pt x="15103" y="50185"/>
                      <a:pt x="15292" y="50154"/>
                      <a:pt x="15449" y="50091"/>
                    </a:cubicBezTo>
                    <a:cubicBezTo>
                      <a:pt x="15512" y="50248"/>
                      <a:pt x="15606" y="50374"/>
                      <a:pt x="15732" y="50468"/>
                    </a:cubicBezTo>
                    <a:cubicBezTo>
                      <a:pt x="16015" y="50751"/>
                      <a:pt x="16424" y="50909"/>
                      <a:pt x="16833" y="50877"/>
                    </a:cubicBezTo>
                    <a:cubicBezTo>
                      <a:pt x="16928" y="51035"/>
                      <a:pt x="17022" y="51129"/>
                      <a:pt x="17117" y="51255"/>
                    </a:cubicBezTo>
                    <a:cubicBezTo>
                      <a:pt x="18407" y="52482"/>
                      <a:pt x="20420" y="50909"/>
                      <a:pt x="19539" y="49367"/>
                    </a:cubicBezTo>
                    <a:lnTo>
                      <a:pt x="19571" y="49367"/>
                    </a:lnTo>
                    <a:cubicBezTo>
                      <a:pt x="23346" y="53331"/>
                      <a:pt x="21868" y="60222"/>
                      <a:pt x="21459" y="62834"/>
                    </a:cubicBezTo>
                    <a:cubicBezTo>
                      <a:pt x="20955" y="66326"/>
                      <a:pt x="20641" y="69819"/>
                      <a:pt x="19980" y="73311"/>
                    </a:cubicBezTo>
                    <a:cubicBezTo>
                      <a:pt x="19319" y="76804"/>
                      <a:pt x="18249" y="80328"/>
                      <a:pt x="16361" y="83348"/>
                    </a:cubicBezTo>
                    <a:cubicBezTo>
                      <a:pt x="17589" y="83537"/>
                      <a:pt x="18910" y="82530"/>
                      <a:pt x="19760" y="81209"/>
                    </a:cubicBezTo>
                    <a:cubicBezTo>
                      <a:pt x="20609" y="79887"/>
                      <a:pt x="27059" y="76583"/>
                      <a:pt x="27500" y="75042"/>
                    </a:cubicBezTo>
                    <a:cubicBezTo>
                      <a:pt x="29419" y="68497"/>
                      <a:pt x="29387" y="62456"/>
                      <a:pt x="27594" y="56635"/>
                    </a:cubicBezTo>
                    <a:cubicBezTo>
                      <a:pt x="26304" y="52450"/>
                      <a:pt x="28192" y="43389"/>
                      <a:pt x="28790" y="40998"/>
                    </a:cubicBezTo>
                    <a:cubicBezTo>
                      <a:pt x="29293" y="38921"/>
                      <a:pt x="30457" y="37128"/>
                      <a:pt x="31307" y="35177"/>
                    </a:cubicBezTo>
                    <a:cubicBezTo>
                      <a:pt x="31684" y="34327"/>
                      <a:pt x="31968" y="33478"/>
                      <a:pt x="32188" y="32597"/>
                    </a:cubicBezTo>
                    <a:lnTo>
                      <a:pt x="32188" y="32597"/>
                    </a:lnTo>
                    <a:cubicBezTo>
                      <a:pt x="32314" y="32817"/>
                      <a:pt x="32471" y="33037"/>
                      <a:pt x="32660" y="33195"/>
                    </a:cubicBezTo>
                    <a:cubicBezTo>
                      <a:pt x="34831" y="35240"/>
                      <a:pt x="38166" y="32628"/>
                      <a:pt x="36719" y="30048"/>
                    </a:cubicBezTo>
                    <a:cubicBezTo>
                      <a:pt x="39110" y="30080"/>
                      <a:pt x="40274" y="27153"/>
                      <a:pt x="38543" y="25517"/>
                    </a:cubicBezTo>
                    <a:cubicBezTo>
                      <a:pt x="38292" y="25297"/>
                      <a:pt x="38009" y="25140"/>
                      <a:pt x="37725" y="25014"/>
                    </a:cubicBezTo>
                    <a:lnTo>
                      <a:pt x="37851" y="24888"/>
                    </a:lnTo>
                    <a:cubicBezTo>
                      <a:pt x="38827" y="23850"/>
                      <a:pt x="38764" y="22182"/>
                      <a:pt x="37725" y="21207"/>
                    </a:cubicBezTo>
                    <a:cubicBezTo>
                      <a:pt x="38355" y="20546"/>
                      <a:pt x="38575" y="19602"/>
                      <a:pt x="38323" y="18753"/>
                    </a:cubicBezTo>
                    <a:cubicBezTo>
                      <a:pt x="40903" y="19287"/>
                      <a:pt x="42539" y="16078"/>
                      <a:pt x="40620" y="14285"/>
                    </a:cubicBezTo>
                    <a:cubicBezTo>
                      <a:pt x="40211" y="13907"/>
                      <a:pt x="39708" y="13687"/>
                      <a:pt x="39141" y="13624"/>
                    </a:cubicBezTo>
                    <a:cubicBezTo>
                      <a:pt x="39267" y="13058"/>
                      <a:pt x="39204" y="12491"/>
                      <a:pt x="38984" y="11956"/>
                    </a:cubicBezTo>
                    <a:cubicBezTo>
                      <a:pt x="38921" y="11673"/>
                      <a:pt x="38827" y="11390"/>
                      <a:pt x="38701" y="11138"/>
                    </a:cubicBezTo>
                    <a:cubicBezTo>
                      <a:pt x="38260" y="10320"/>
                      <a:pt x="37442" y="9785"/>
                      <a:pt x="36498" y="9754"/>
                    </a:cubicBezTo>
                    <a:cubicBezTo>
                      <a:pt x="36593" y="9219"/>
                      <a:pt x="36498" y="8653"/>
                      <a:pt x="36247" y="8181"/>
                    </a:cubicBezTo>
                    <a:cubicBezTo>
                      <a:pt x="36215" y="8118"/>
                      <a:pt x="36184" y="8086"/>
                      <a:pt x="36152" y="8023"/>
                    </a:cubicBezTo>
                    <a:cubicBezTo>
                      <a:pt x="36687" y="6387"/>
                      <a:pt x="35523" y="4688"/>
                      <a:pt x="33792" y="4625"/>
                    </a:cubicBezTo>
                    <a:cubicBezTo>
                      <a:pt x="33887" y="4059"/>
                      <a:pt x="33792" y="3524"/>
                      <a:pt x="33509" y="3021"/>
                    </a:cubicBezTo>
                    <a:cubicBezTo>
                      <a:pt x="32282" y="724"/>
                      <a:pt x="28790" y="1479"/>
                      <a:pt x="28632" y="4059"/>
                    </a:cubicBezTo>
                    <a:cubicBezTo>
                      <a:pt x="26556" y="4279"/>
                      <a:pt x="24448" y="3870"/>
                      <a:pt x="22560" y="2958"/>
                    </a:cubicBezTo>
                    <a:cubicBezTo>
                      <a:pt x="22528" y="2989"/>
                      <a:pt x="22465" y="3021"/>
                      <a:pt x="22403" y="3052"/>
                    </a:cubicBezTo>
                    <a:cubicBezTo>
                      <a:pt x="22371" y="2706"/>
                      <a:pt x="22277" y="2391"/>
                      <a:pt x="22119" y="2108"/>
                    </a:cubicBezTo>
                    <a:cubicBezTo>
                      <a:pt x="21018" y="0"/>
                      <a:pt x="17872" y="378"/>
                      <a:pt x="17305" y="2706"/>
                    </a:cubicBezTo>
                    <a:cubicBezTo>
                      <a:pt x="15166" y="629"/>
                      <a:pt x="11799" y="3178"/>
                      <a:pt x="13184" y="5789"/>
                    </a:cubicBezTo>
                    <a:cubicBezTo>
                      <a:pt x="13309" y="6010"/>
                      <a:pt x="13467" y="6230"/>
                      <a:pt x="13656" y="6419"/>
                    </a:cubicBezTo>
                    <a:cubicBezTo>
                      <a:pt x="13467" y="7079"/>
                      <a:pt x="13530" y="7772"/>
                      <a:pt x="13844" y="8369"/>
                    </a:cubicBezTo>
                    <a:cubicBezTo>
                      <a:pt x="13970" y="8621"/>
                      <a:pt x="14128" y="8810"/>
                      <a:pt x="14316" y="8999"/>
                    </a:cubicBezTo>
                    <a:cubicBezTo>
                      <a:pt x="14128" y="9250"/>
                      <a:pt x="14002" y="9502"/>
                      <a:pt x="13939" y="9785"/>
                    </a:cubicBezTo>
                    <a:cubicBezTo>
                      <a:pt x="12617" y="9628"/>
                      <a:pt x="11390" y="10478"/>
                      <a:pt x="11076" y="11768"/>
                    </a:cubicBezTo>
                    <a:cubicBezTo>
                      <a:pt x="8621" y="9408"/>
                      <a:pt x="5066" y="13026"/>
                      <a:pt x="7426" y="15449"/>
                    </a:cubicBezTo>
                    <a:cubicBezTo>
                      <a:pt x="7237" y="16110"/>
                      <a:pt x="7300" y="16833"/>
                      <a:pt x="7614" y="17431"/>
                    </a:cubicBezTo>
                    <a:cubicBezTo>
                      <a:pt x="7740" y="17651"/>
                      <a:pt x="7898" y="17872"/>
                      <a:pt x="8086" y="18029"/>
                    </a:cubicBezTo>
                    <a:cubicBezTo>
                      <a:pt x="7803" y="18406"/>
                      <a:pt x="7646" y="18847"/>
                      <a:pt x="7614" y="19287"/>
                    </a:cubicBezTo>
                    <a:cubicBezTo>
                      <a:pt x="5727" y="19413"/>
                      <a:pt x="4594" y="21458"/>
                      <a:pt x="5475" y="23126"/>
                    </a:cubicBezTo>
                    <a:cubicBezTo>
                      <a:pt x="5569" y="23252"/>
                      <a:pt x="5664" y="23378"/>
                      <a:pt x="5758" y="23504"/>
                    </a:cubicBezTo>
                    <a:lnTo>
                      <a:pt x="5727" y="23535"/>
                    </a:lnTo>
                    <a:cubicBezTo>
                      <a:pt x="3744" y="24573"/>
                      <a:pt x="3933" y="27468"/>
                      <a:pt x="6010" y="28255"/>
                    </a:cubicBezTo>
                    <a:cubicBezTo>
                      <a:pt x="5884" y="28852"/>
                      <a:pt x="5947" y="29513"/>
                      <a:pt x="6262" y="30048"/>
                    </a:cubicBezTo>
                    <a:cubicBezTo>
                      <a:pt x="6387" y="30300"/>
                      <a:pt x="6545" y="30520"/>
                      <a:pt x="6765" y="30709"/>
                    </a:cubicBezTo>
                    <a:cubicBezTo>
                      <a:pt x="6513" y="31338"/>
                      <a:pt x="6513" y="31999"/>
                      <a:pt x="6765" y="32597"/>
                    </a:cubicBezTo>
                    <a:cubicBezTo>
                      <a:pt x="5286" y="33509"/>
                      <a:pt x="5003" y="35491"/>
                      <a:pt x="6136" y="36781"/>
                    </a:cubicBezTo>
                    <a:cubicBezTo>
                      <a:pt x="6041" y="36939"/>
                      <a:pt x="5978" y="37096"/>
                      <a:pt x="5915" y="37253"/>
                    </a:cubicBezTo>
                    <a:cubicBezTo>
                      <a:pt x="5160" y="38418"/>
                      <a:pt x="3619" y="38827"/>
                      <a:pt x="2391" y="38166"/>
                    </a:cubicBezTo>
                    <a:cubicBezTo>
                      <a:pt x="1636" y="38575"/>
                      <a:pt x="1353" y="39487"/>
                      <a:pt x="1762" y="40242"/>
                    </a:cubicBezTo>
                    <a:cubicBezTo>
                      <a:pt x="2171" y="40651"/>
                      <a:pt x="2297" y="41281"/>
                      <a:pt x="2140" y="41816"/>
                    </a:cubicBezTo>
                    <a:cubicBezTo>
                      <a:pt x="2203" y="41973"/>
                      <a:pt x="2297" y="42099"/>
                      <a:pt x="2423" y="42193"/>
                    </a:cubicBezTo>
                    <a:cubicBezTo>
                      <a:pt x="2517" y="42728"/>
                      <a:pt x="2045" y="43232"/>
                      <a:pt x="1510" y="43106"/>
                    </a:cubicBezTo>
                    <a:cubicBezTo>
                      <a:pt x="755" y="43515"/>
                      <a:pt x="472" y="44459"/>
                      <a:pt x="881" y="45214"/>
                    </a:cubicBezTo>
                    <a:cubicBezTo>
                      <a:pt x="913" y="45308"/>
                      <a:pt x="976" y="45403"/>
                      <a:pt x="1039" y="45465"/>
                    </a:cubicBezTo>
                    <a:lnTo>
                      <a:pt x="1007" y="45465"/>
                    </a:lnTo>
                    <a:cubicBezTo>
                      <a:pt x="252" y="45906"/>
                      <a:pt x="0" y="46850"/>
                      <a:pt x="409" y="47574"/>
                    </a:cubicBezTo>
                    <a:close/>
                    <a:moveTo>
                      <a:pt x="26304" y="42036"/>
                    </a:moveTo>
                    <a:cubicBezTo>
                      <a:pt x="26273" y="40337"/>
                      <a:pt x="26084" y="38638"/>
                      <a:pt x="25801" y="36970"/>
                    </a:cubicBezTo>
                    <a:cubicBezTo>
                      <a:pt x="25895" y="36907"/>
                      <a:pt x="25989" y="36844"/>
                      <a:pt x="26052" y="36750"/>
                    </a:cubicBezTo>
                    <a:cubicBezTo>
                      <a:pt x="26839" y="35932"/>
                      <a:pt x="26996" y="34673"/>
                      <a:pt x="26430" y="33698"/>
                    </a:cubicBezTo>
                    <a:cubicBezTo>
                      <a:pt x="27751" y="33729"/>
                      <a:pt x="28884" y="32754"/>
                      <a:pt x="29073" y="31433"/>
                    </a:cubicBezTo>
                    <a:cubicBezTo>
                      <a:pt x="29356" y="31433"/>
                      <a:pt x="29639" y="31401"/>
                      <a:pt x="29891" y="31307"/>
                    </a:cubicBezTo>
                    <a:cubicBezTo>
                      <a:pt x="30017" y="31527"/>
                      <a:pt x="30206" y="31716"/>
                      <a:pt x="30394" y="31904"/>
                    </a:cubicBezTo>
                    <a:lnTo>
                      <a:pt x="30489" y="31967"/>
                    </a:lnTo>
                    <a:cubicBezTo>
                      <a:pt x="29608" y="34327"/>
                      <a:pt x="28507" y="36561"/>
                      <a:pt x="27531" y="38858"/>
                    </a:cubicBezTo>
                    <a:cubicBezTo>
                      <a:pt x="27091" y="39896"/>
                      <a:pt x="26682" y="40966"/>
                      <a:pt x="26304" y="42036"/>
                    </a:cubicBezTo>
                    <a:close/>
                    <a:moveTo>
                      <a:pt x="21050" y="48360"/>
                    </a:moveTo>
                    <a:cubicBezTo>
                      <a:pt x="21270" y="47762"/>
                      <a:pt x="21112" y="47102"/>
                      <a:pt x="20641" y="46661"/>
                    </a:cubicBezTo>
                    <a:cubicBezTo>
                      <a:pt x="20515" y="46535"/>
                      <a:pt x="20326" y="46441"/>
                      <a:pt x="20137" y="46346"/>
                    </a:cubicBezTo>
                    <a:lnTo>
                      <a:pt x="20231" y="46284"/>
                    </a:lnTo>
                    <a:cubicBezTo>
                      <a:pt x="19980" y="45056"/>
                      <a:pt x="20074" y="43798"/>
                      <a:pt x="20515" y="42634"/>
                    </a:cubicBezTo>
                    <a:cubicBezTo>
                      <a:pt x="22056" y="42917"/>
                      <a:pt x="23032" y="41029"/>
                      <a:pt x="21868" y="39959"/>
                    </a:cubicBezTo>
                    <a:cubicBezTo>
                      <a:pt x="21647" y="39739"/>
                      <a:pt x="21333" y="39613"/>
                      <a:pt x="21018" y="39582"/>
                    </a:cubicBezTo>
                    <a:cubicBezTo>
                      <a:pt x="21081" y="39236"/>
                      <a:pt x="21050" y="38889"/>
                      <a:pt x="20892" y="38575"/>
                    </a:cubicBezTo>
                    <a:cubicBezTo>
                      <a:pt x="20892" y="38418"/>
                      <a:pt x="20829" y="38260"/>
                      <a:pt x="20735" y="38103"/>
                    </a:cubicBezTo>
                    <a:cubicBezTo>
                      <a:pt x="19822" y="38071"/>
                      <a:pt x="19130" y="37222"/>
                      <a:pt x="19256" y="36309"/>
                    </a:cubicBezTo>
                    <a:lnTo>
                      <a:pt x="19225" y="36247"/>
                    </a:lnTo>
                    <a:cubicBezTo>
                      <a:pt x="19351" y="35869"/>
                      <a:pt x="19319" y="35428"/>
                      <a:pt x="19130" y="35051"/>
                    </a:cubicBezTo>
                    <a:cubicBezTo>
                      <a:pt x="19288" y="35051"/>
                      <a:pt x="19413" y="34988"/>
                      <a:pt x="19539" y="34956"/>
                    </a:cubicBezTo>
                    <a:cubicBezTo>
                      <a:pt x="19665" y="35177"/>
                      <a:pt x="19822" y="35397"/>
                      <a:pt x="20011" y="35554"/>
                    </a:cubicBezTo>
                    <a:cubicBezTo>
                      <a:pt x="20987" y="35523"/>
                      <a:pt x="21868" y="36026"/>
                      <a:pt x="22371" y="36876"/>
                    </a:cubicBezTo>
                    <a:cubicBezTo>
                      <a:pt x="22874" y="37348"/>
                      <a:pt x="23535" y="37599"/>
                      <a:pt x="24227" y="37568"/>
                    </a:cubicBezTo>
                    <a:cubicBezTo>
                      <a:pt x="24511" y="39770"/>
                      <a:pt x="24574" y="42036"/>
                      <a:pt x="24416" y="44238"/>
                    </a:cubicBezTo>
                    <a:cubicBezTo>
                      <a:pt x="24259" y="46598"/>
                      <a:pt x="23976" y="48895"/>
                      <a:pt x="23567" y="51223"/>
                    </a:cubicBezTo>
                    <a:cubicBezTo>
                      <a:pt x="23346" y="50688"/>
                      <a:pt x="23063" y="50185"/>
                      <a:pt x="22686" y="49745"/>
                    </a:cubicBezTo>
                    <a:cubicBezTo>
                      <a:pt x="22214" y="49210"/>
                      <a:pt x="21647" y="48738"/>
                      <a:pt x="21050" y="48360"/>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4794400" y="3454525"/>
                <a:ext cx="13400" cy="28325"/>
              </a:xfrm>
              <a:custGeom>
                <a:avLst/>
                <a:gdLst/>
                <a:ahLst/>
                <a:cxnLst/>
                <a:rect l="l" t="t" r="r" b="b"/>
                <a:pathLst>
                  <a:path w="536" h="1133" extrusionOk="0">
                    <a:moveTo>
                      <a:pt x="441" y="1133"/>
                    </a:moveTo>
                    <a:cubicBezTo>
                      <a:pt x="535" y="755"/>
                      <a:pt x="473" y="315"/>
                      <a:pt x="252" y="0"/>
                    </a:cubicBezTo>
                    <a:cubicBezTo>
                      <a:pt x="189" y="126"/>
                      <a:pt x="95" y="252"/>
                      <a:pt x="1" y="378"/>
                    </a:cubicBezTo>
                    <a:cubicBezTo>
                      <a:pt x="221" y="567"/>
                      <a:pt x="378" y="850"/>
                      <a:pt x="441" y="1133"/>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4769225" y="3237425"/>
                <a:ext cx="3175" cy="8675"/>
              </a:xfrm>
              <a:custGeom>
                <a:avLst/>
                <a:gdLst/>
                <a:ahLst/>
                <a:cxnLst/>
                <a:rect l="l" t="t" r="r" b="b"/>
                <a:pathLst>
                  <a:path w="127" h="347" extrusionOk="0">
                    <a:moveTo>
                      <a:pt x="95" y="346"/>
                    </a:moveTo>
                    <a:cubicBezTo>
                      <a:pt x="127" y="220"/>
                      <a:pt x="127" y="94"/>
                      <a:pt x="127" y="0"/>
                    </a:cubicBezTo>
                    <a:lnTo>
                      <a:pt x="1" y="32"/>
                    </a:lnTo>
                    <a:cubicBezTo>
                      <a:pt x="32" y="126"/>
                      <a:pt x="64" y="220"/>
                      <a:pt x="95" y="346"/>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4803850" y="3426975"/>
                <a:ext cx="25" cy="1600"/>
              </a:xfrm>
              <a:custGeom>
                <a:avLst/>
                <a:gdLst/>
                <a:ahLst/>
                <a:cxnLst/>
                <a:rect l="l" t="t" r="r" b="b"/>
                <a:pathLst>
                  <a:path w="1" h="64" extrusionOk="0">
                    <a:moveTo>
                      <a:pt x="0" y="1"/>
                    </a:moveTo>
                    <a:lnTo>
                      <a:pt x="0" y="64"/>
                    </a:lnTo>
                    <a:cubicBezTo>
                      <a:pt x="0" y="32"/>
                      <a:pt x="0" y="32"/>
                      <a:pt x="0" y="1"/>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5195575" y="2549150"/>
                <a:ext cx="11025" cy="37775"/>
              </a:xfrm>
              <a:custGeom>
                <a:avLst/>
                <a:gdLst/>
                <a:ahLst/>
                <a:cxnLst/>
                <a:rect l="l" t="t" r="r" b="b"/>
                <a:pathLst>
                  <a:path w="441" h="1511" extrusionOk="0">
                    <a:moveTo>
                      <a:pt x="0" y="504"/>
                    </a:moveTo>
                    <a:cubicBezTo>
                      <a:pt x="32" y="535"/>
                      <a:pt x="63" y="598"/>
                      <a:pt x="95" y="629"/>
                    </a:cubicBezTo>
                    <a:cubicBezTo>
                      <a:pt x="220" y="913"/>
                      <a:pt x="315" y="1227"/>
                      <a:pt x="346" y="1510"/>
                    </a:cubicBezTo>
                    <a:cubicBezTo>
                      <a:pt x="441" y="1007"/>
                      <a:pt x="346" y="472"/>
                      <a:pt x="126" y="0"/>
                    </a:cubicBezTo>
                    <a:cubicBezTo>
                      <a:pt x="95" y="189"/>
                      <a:pt x="63" y="346"/>
                      <a:pt x="0" y="504"/>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4936000" y="3156400"/>
                <a:ext cx="116425" cy="255675"/>
              </a:xfrm>
              <a:custGeom>
                <a:avLst/>
                <a:gdLst/>
                <a:ahLst/>
                <a:cxnLst/>
                <a:rect l="l" t="t" r="r" b="b"/>
                <a:pathLst>
                  <a:path w="4657" h="10227" extrusionOk="0">
                    <a:moveTo>
                      <a:pt x="4657" y="189"/>
                    </a:moveTo>
                    <a:cubicBezTo>
                      <a:pt x="4625" y="158"/>
                      <a:pt x="4594" y="126"/>
                      <a:pt x="4562" y="95"/>
                    </a:cubicBezTo>
                    <a:cubicBezTo>
                      <a:pt x="4531" y="63"/>
                      <a:pt x="4499" y="32"/>
                      <a:pt x="4468" y="0"/>
                    </a:cubicBezTo>
                    <a:cubicBezTo>
                      <a:pt x="3618" y="2140"/>
                      <a:pt x="2612" y="4216"/>
                      <a:pt x="1699" y="6356"/>
                    </a:cubicBezTo>
                    <a:cubicBezTo>
                      <a:pt x="1259" y="7394"/>
                      <a:pt x="850" y="8464"/>
                      <a:pt x="472" y="9534"/>
                    </a:cubicBezTo>
                    <a:cubicBezTo>
                      <a:pt x="441" y="8055"/>
                      <a:pt x="283" y="6545"/>
                      <a:pt x="94" y="5097"/>
                    </a:cubicBezTo>
                    <a:cubicBezTo>
                      <a:pt x="63" y="5129"/>
                      <a:pt x="32" y="5160"/>
                      <a:pt x="0" y="5160"/>
                    </a:cubicBezTo>
                    <a:cubicBezTo>
                      <a:pt x="283" y="6859"/>
                      <a:pt x="441" y="8527"/>
                      <a:pt x="503" y="10226"/>
                    </a:cubicBezTo>
                    <a:cubicBezTo>
                      <a:pt x="850" y="9156"/>
                      <a:pt x="1290" y="8087"/>
                      <a:pt x="1731" y="7048"/>
                    </a:cubicBezTo>
                    <a:cubicBezTo>
                      <a:pt x="2675" y="4751"/>
                      <a:pt x="3776" y="2517"/>
                      <a:pt x="4657" y="189"/>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4950925" y="3203600"/>
                <a:ext cx="8675" cy="23625"/>
              </a:xfrm>
              <a:custGeom>
                <a:avLst/>
                <a:gdLst/>
                <a:ahLst/>
                <a:cxnLst/>
                <a:rect l="l" t="t" r="r" b="b"/>
                <a:pathLst>
                  <a:path w="347" h="945" extrusionOk="0">
                    <a:moveTo>
                      <a:pt x="253" y="0"/>
                    </a:moveTo>
                    <a:lnTo>
                      <a:pt x="1" y="0"/>
                    </a:lnTo>
                    <a:cubicBezTo>
                      <a:pt x="158" y="283"/>
                      <a:pt x="253" y="598"/>
                      <a:pt x="316" y="944"/>
                    </a:cubicBezTo>
                    <a:cubicBezTo>
                      <a:pt x="347" y="629"/>
                      <a:pt x="347" y="315"/>
                      <a:pt x="253" y="0"/>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4779450" y="3594525"/>
                <a:ext cx="4750" cy="10250"/>
              </a:xfrm>
              <a:custGeom>
                <a:avLst/>
                <a:gdLst/>
                <a:ahLst/>
                <a:cxnLst/>
                <a:rect l="l" t="t" r="r" b="b"/>
                <a:pathLst>
                  <a:path w="190" h="410" extrusionOk="0">
                    <a:moveTo>
                      <a:pt x="1" y="32"/>
                    </a:moveTo>
                    <a:cubicBezTo>
                      <a:pt x="64" y="158"/>
                      <a:pt x="127" y="284"/>
                      <a:pt x="158" y="410"/>
                    </a:cubicBezTo>
                    <a:cubicBezTo>
                      <a:pt x="158" y="347"/>
                      <a:pt x="190" y="252"/>
                      <a:pt x="190" y="190"/>
                    </a:cubicBezTo>
                    <a:lnTo>
                      <a:pt x="32" y="1"/>
                    </a:ln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249850" y="2829950"/>
                <a:ext cx="2375" cy="7900"/>
              </a:xfrm>
              <a:custGeom>
                <a:avLst/>
                <a:gdLst/>
                <a:ahLst/>
                <a:cxnLst/>
                <a:rect l="l" t="t" r="r" b="b"/>
                <a:pathLst>
                  <a:path w="95" h="316" extrusionOk="0">
                    <a:moveTo>
                      <a:pt x="95" y="315"/>
                    </a:moveTo>
                    <a:cubicBezTo>
                      <a:pt x="95" y="221"/>
                      <a:pt x="95" y="127"/>
                      <a:pt x="95" y="1"/>
                    </a:cubicBezTo>
                    <a:lnTo>
                      <a:pt x="0" y="1"/>
                    </a:lnTo>
                    <a:cubicBezTo>
                      <a:pt x="32" y="127"/>
                      <a:pt x="63" y="221"/>
                      <a:pt x="95" y="315"/>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5234900" y="2881875"/>
                <a:ext cx="22050" cy="48800"/>
              </a:xfrm>
              <a:custGeom>
                <a:avLst/>
                <a:gdLst/>
                <a:ahLst/>
                <a:cxnLst/>
                <a:rect l="l" t="t" r="r" b="b"/>
                <a:pathLst>
                  <a:path w="882" h="1952" extrusionOk="0">
                    <a:moveTo>
                      <a:pt x="284" y="0"/>
                    </a:moveTo>
                    <a:cubicBezTo>
                      <a:pt x="189" y="126"/>
                      <a:pt x="95" y="284"/>
                      <a:pt x="0" y="378"/>
                    </a:cubicBezTo>
                    <a:cubicBezTo>
                      <a:pt x="441" y="818"/>
                      <a:pt x="693" y="1353"/>
                      <a:pt x="787" y="1951"/>
                    </a:cubicBezTo>
                    <a:cubicBezTo>
                      <a:pt x="881" y="1259"/>
                      <a:pt x="693" y="567"/>
                      <a:pt x="284" y="0"/>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4700000" y="3777025"/>
                <a:ext cx="142400" cy="650550"/>
              </a:xfrm>
              <a:custGeom>
                <a:avLst/>
                <a:gdLst/>
                <a:ahLst/>
                <a:cxnLst/>
                <a:rect l="l" t="t" r="r" b="b"/>
                <a:pathLst>
                  <a:path w="5696" h="26022" extrusionOk="0">
                    <a:moveTo>
                      <a:pt x="5098" y="6199"/>
                    </a:moveTo>
                    <a:cubicBezTo>
                      <a:pt x="5476" y="4154"/>
                      <a:pt x="5696" y="2077"/>
                      <a:pt x="5696" y="0"/>
                    </a:cubicBezTo>
                    <a:cubicBezTo>
                      <a:pt x="5633" y="1857"/>
                      <a:pt x="5444" y="3682"/>
                      <a:pt x="5098" y="5507"/>
                    </a:cubicBezTo>
                    <a:cubicBezTo>
                      <a:pt x="4595" y="8999"/>
                      <a:pt x="4280" y="12492"/>
                      <a:pt x="3619" y="15984"/>
                    </a:cubicBezTo>
                    <a:cubicBezTo>
                      <a:pt x="2927" y="19477"/>
                      <a:pt x="1857" y="23001"/>
                      <a:pt x="1" y="25990"/>
                    </a:cubicBezTo>
                    <a:cubicBezTo>
                      <a:pt x="127" y="26021"/>
                      <a:pt x="253" y="26021"/>
                      <a:pt x="410" y="25990"/>
                    </a:cubicBezTo>
                    <a:cubicBezTo>
                      <a:pt x="2015" y="23158"/>
                      <a:pt x="2990" y="19886"/>
                      <a:pt x="3619" y="16676"/>
                    </a:cubicBezTo>
                    <a:cubicBezTo>
                      <a:pt x="4280" y="13215"/>
                      <a:pt x="4595" y="9691"/>
                      <a:pt x="5098" y="6199"/>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630000" y="2519250"/>
                <a:ext cx="2375" cy="13400"/>
              </a:xfrm>
              <a:custGeom>
                <a:avLst/>
                <a:gdLst/>
                <a:ahLst/>
                <a:cxnLst/>
                <a:rect l="l" t="t" r="r" b="b"/>
                <a:pathLst>
                  <a:path w="95" h="536" extrusionOk="0">
                    <a:moveTo>
                      <a:pt x="32" y="535"/>
                    </a:moveTo>
                    <a:cubicBezTo>
                      <a:pt x="32" y="378"/>
                      <a:pt x="64" y="252"/>
                      <a:pt x="95" y="126"/>
                    </a:cubicBezTo>
                    <a:lnTo>
                      <a:pt x="1" y="0"/>
                    </a:lnTo>
                    <a:cubicBezTo>
                      <a:pt x="1" y="189"/>
                      <a:pt x="1" y="347"/>
                      <a:pt x="32" y="535"/>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625275" y="3648800"/>
                <a:ext cx="4750" cy="11050"/>
              </a:xfrm>
              <a:custGeom>
                <a:avLst/>
                <a:gdLst/>
                <a:ahLst/>
                <a:cxnLst/>
                <a:rect l="l" t="t" r="r" b="b"/>
                <a:pathLst>
                  <a:path w="190" h="442" extrusionOk="0">
                    <a:moveTo>
                      <a:pt x="1" y="32"/>
                    </a:moveTo>
                    <a:cubicBezTo>
                      <a:pt x="64" y="158"/>
                      <a:pt x="95" y="284"/>
                      <a:pt x="158" y="441"/>
                    </a:cubicBezTo>
                    <a:cubicBezTo>
                      <a:pt x="190" y="284"/>
                      <a:pt x="190" y="158"/>
                      <a:pt x="190" y="1"/>
                    </a:cubicBezTo>
                    <a:cubicBezTo>
                      <a:pt x="127" y="32"/>
                      <a:pt x="64" y="32"/>
                      <a:pt x="1" y="32"/>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4294125" y="3485200"/>
                <a:ext cx="23625" cy="39350"/>
              </a:xfrm>
              <a:custGeom>
                <a:avLst/>
                <a:gdLst/>
                <a:ahLst/>
                <a:cxnLst/>
                <a:rect l="l" t="t" r="r" b="b"/>
                <a:pathLst>
                  <a:path w="945" h="1574" extrusionOk="0">
                    <a:moveTo>
                      <a:pt x="913" y="535"/>
                    </a:moveTo>
                    <a:lnTo>
                      <a:pt x="944" y="535"/>
                    </a:lnTo>
                    <a:cubicBezTo>
                      <a:pt x="882" y="441"/>
                      <a:pt x="819" y="378"/>
                      <a:pt x="787" y="283"/>
                    </a:cubicBezTo>
                    <a:cubicBezTo>
                      <a:pt x="724" y="189"/>
                      <a:pt x="693" y="95"/>
                      <a:pt x="661" y="0"/>
                    </a:cubicBezTo>
                    <a:cubicBezTo>
                      <a:pt x="189" y="378"/>
                      <a:pt x="1" y="1007"/>
                      <a:pt x="126" y="1573"/>
                    </a:cubicBezTo>
                    <a:cubicBezTo>
                      <a:pt x="221" y="1133"/>
                      <a:pt x="504" y="755"/>
                      <a:pt x="913" y="535"/>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5209725" y="3112350"/>
                <a:ext cx="8675" cy="23625"/>
              </a:xfrm>
              <a:custGeom>
                <a:avLst/>
                <a:gdLst/>
                <a:ahLst/>
                <a:cxnLst/>
                <a:rect l="l" t="t" r="r" b="b"/>
                <a:pathLst>
                  <a:path w="347" h="945" extrusionOk="0">
                    <a:moveTo>
                      <a:pt x="1" y="0"/>
                    </a:moveTo>
                    <a:cubicBezTo>
                      <a:pt x="158" y="284"/>
                      <a:pt x="252" y="598"/>
                      <a:pt x="284" y="944"/>
                    </a:cubicBezTo>
                    <a:cubicBezTo>
                      <a:pt x="347" y="630"/>
                      <a:pt x="315" y="315"/>
                      <a:pt x="252" y="0"/>
                    </a:cubicBezTo>
                    <a:cubicBezTo>
                      <a:pt x="158" y="0"/>
                      <a:pt x="95" y="0"/>
                      <a:pt x="1" y="0"/>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4474250" y="2745000"/>
                <a:ext cx="3175" cy="12625"/>
              </a:xfrm>
              <a:custGeom>
                <a:avLst/>
                <a:gdLst/>
                <a:ahLst/>
                <a:cxnLst/>
                <a:rect l="l" t="t" r="r" b="b"/>
                <a:pathLst>
                  <a:path w="127" h="505" extrusionOk="0">
                    <a:moveTo>
                      <a:pt x="32" y="504"/>
                    </a:moveTo>
                    <a:cubicBezTo>
                      <a:pt x="64" y="378"/>
                      <a:pt x="95" y="252"/>
                      <a:pt x="127" y="127"/>
                    </a:cubicBezTo>
                    <a:lnTo>
                      <a:pt x="32" y="1"/>
                    </a:lnTo>
                    <a:cubicBezTo>
                      <a:pt x="1" y="158"/>
                      <a:pt x="1" y="347"/>
                      <a:pt x="32" y="504"/>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4329525" y="3603175"/>
                <a:ext cx="3175" cy="7900"/>
              </a:xfrm>
              <a:custGeom>
                <a:avLst/>
                <a:gdLst/>
                <a:ahLst/>
                <a:cxnLst/>
                <a:rect l="l" t="t" r="r" b="b"/>
                <a:pathLst>
                  <a:path w="127" h="316" extrusionOk="0">
                    <a:moveTo>
                      <a:pt x="0" y="1"/>
                    </a:moveTo>
                    <a:cubicBezTo>
                      <a:pt x="0" y="95"/>
                      <a:pt x="32" y="221"/>
                      <a:pt x="63" y="315"/>
                    </a:cubicBezTo>
                    <a:cubicBezTo>
                      <a:pt x="63" y="253"/>
                      <a:pt x="95" y="190"/>
                      <a:pt x="126" y="127"/>
                    </a:cubicBezTo>
                    <a:cubicBezTo>
                      <a:pt x="63" y="64"/>
                      <a:pt x="32" y="32"/>
                      <a:pt x="0" y="1"/>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a:off x="4456175" y="3126500"/>
                <a:ext cx="3950" cy="18900"/>
              </a:xfrm>
              <a:custGeom>
                <a:avLst/>
                <a:gdLst/>
                <a:ahLst/>
                <a:cxnLst/>
                <a:rect l="l" t="t" r="r" b="b"/>
                <a:pathLst>
                  <a:path w="158" h="756" extrusionOk="0">
                    <a:moveTo>
                      <a:pt x="32" y="756"/>
                    </a:moveTo>
                    <a:cubicBezTo>
                      <a:pt x="32" y="536"/>
                      <a:pt x="94" y="347"/>
                      <a:pt x="157" y="158"/>
                    </a:cubicBezTo>
                    <a:cubicBezTo>
                      <a:pt x="126" y="95"/>
                      <a:pt x="63" y="32"/>
                      <a:pt x="32" y="1"/>
                    </a:cubicBezTo>
                    <a:cubicBezTo>
                      <a:pt x="0" y="252"/>
                      <a:pt x="0" y="504"/>
                      <a:pt x="32" y="756"/>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4341325" y="3376650"/>
                <a:ext cx="800" cy="3950"/>
              </a:xfrm>
              <a:custGeom>
                <a:avLst/>
                <a:gdLst/>
                <a:ahLst/>
                <a:cxnLst/>
                <a:rect l="l" t="t" r="r" b="b"/>
                <a:pathLst>
                  <a:path w="32" h="158" extrusionOk="0">
                    <a:moveTo>
                      <a:pt x="32" y="63"/>
                    </a:moveTo>
                    <a:cubicBezTo>
                      <a:pt x="32" y="32"/>
                      <a:pt x="0" y="0"/>
                      <a:pt x="0" y="0"/>
                    </a:cubicBezTo>
                    <a:cubicBezTo>
                      <a:pt x="0" y="32"/>
                      <a:pt x="0" y="95"/>
                      <a:pt x="32" y="158"/>
                    </a:cubicBezTo>
                    <a:cubicBezTo>
                      <a:pt x="32" y="95"/>
                      <a:pt x="32" y="63"/>
                      <a:pt x="32" y="63"/>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4434150" y="3241350"/>
                <a:ext cx="800" cy="3950"/>
              </a:xfrm>
              <a:custGeom>
                <a:avLst/>
                <a:gdLst/>
                <a:ahLst/>
                <a:cxnLst/>
                <a:rect l="l" t="t" r="r" b="b"/>
                <a:pathLst>
                  <a:path w="32" h="158" extrusionOk="0">
                    <a:moveTo>
                      <a:pt x="32" y="63"/>
                    </a:moveTo>
                    <a:lnTo>
                      <a:pt x="0" y="0"/>
                    </a:lnTo>
                    <a:cubicBezTo>
                      <a:pt x="0" y="63"/>
                      <a:pt x="0" y="126"/>
                      <a:pt x="32" y="158"/>
                    </a:cubicBezTo>
                    <a:cubicBezTo>
                      <a:pt x="32" y="126"/>
                      <a:pt x="32" y="95"/>
                      <a:pt x="32" y="63"/>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a:off x="4440425" y="3067500"/>
                <a:ext cx="1600" cy="7125"/>
              </a:xfrm>
              <a:custGeom>
                <a:avLst/>
                <a:gdLst/>
                <a:ahLst/>
                <a:cxnLst/>
                <a:rect l="l" t="t" r="r" b="b"/>
                <a:pathLst>
                  <a:path w="64" h="285" extrusionOk="0">
                    <a:moveTo>
                      <a:pt x="1" y="284"/>
                    </a:moveTo>
                    <a:cubicBezTo>
                      <a:pt x="1" y="190"/>
                      <a:pt x="32" y="127"/>
                      <a:pt x="64" y="32"/>
                    </a:cubicBezTo>
                    <a:lnTo>
                      <a:pt x="1" y="1"/>
                    </a:lnTo>
                    <a:cubicBezTo>
                      <a:pt x="1" y="95"/>
                      <a:pt x="1" y="190"/>
                      <a:pt x="1" y="284"/>
                    </a:cubicBezTo>
                    <a:close/>
                  </a:path>
                </a:pathLst>
              </a:custGeom>
              <a:solidFill>
                <a:srgbClr val="4C96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a:off x="2066475" y="2187300"/>
                <a:ext cx="1103625" cy="2083725"/>
              </a:xfrm>
              <a:custGeom>
                <a:avLst/>
                <a:gdLst/>
                <a:ahLst/>
                <a:cxnLst/>
                <a:rect l="l" t="t" r="r" b="b"/>
                <a:pathLst>
                  <a:path w="44145" h="83349" extrusionOk="0">
                    <a:moveTo>
                      <a:pt x="41690" y="25612"/>
                    </a:moveTo>
                    <a:cubicBezTo>
                      <a:pt x="42603" y="23850"/>
                      <a:pt x="41753" y="21711"/>
                      <a:pt x="39897" y="21019"/>
                    </a:cubicBezTo>
                    <a:cubicBezTo>
                      <a:pt x="41816" y="19634"/>
                      <a:pt x="41659" y="16771"/>
                      <a:pt x="39614" y="15575"/>
                    </a:cubicBezTo>
                    <a:cubicBezTo>
                      <a:pt x="39645" y="15450"/>
                      <a:pt x="39677" y="15355"/>
                      <a:pt x="39677" y="15229"/>
                    </a:cubicBezTo>
                    <a:cubicBezTo>
                      <a:pt x="39740" y="14411"/>
                      <a:pt x="39362" y="13656"/>
                      <a:pt x="38701" y="13153"/>
                    </a:cubicBezTo>
                    <a:cubicBezTo>
                      <a:pt x="40652" y="11674"/>
                      <a:pt x="40306" y="8653"/>
                      <a:pt x="38104" y="7646"/>
                    </a:cubicBezTo>
                    <a:cubicBezTo>
                      <a:pt x="38104" y="7552"/>
                      <a:pt x="38104" y="7489"/>
                      <a:pt x="38104" y="7426"/>
                    </a:cubicBezTo>
                    <a:cubicBezTo>
                      <a:pt x="38324" y="4563"/>
                      <a:pt x="35020" y="2832"/>
                      <a:pt x="32818" y="4657"/>
                    </a:cubicBezTo>
                    <a:cubicBezTo>
                      <a:pt x="31653" y="3053"/>
                      <a:pt x="29325" y="2832"/>
                      <a:pt x="27909" y="4217"/>
                    </a:cubicBezTo>
                    <a:cubicBezTo>
                      <a:pt x="27689" y="630"/>
                      <a:pt x="22655" y="1"/>
                      <a:pt x="21554" y="3430"/>
                    </a:cubicBezTo>
                    <a:cubicBezTo>
                      <a:pt x="19477" y="2077"/>
                      <a:pt x="16708" y="3462"/>
                      <a:pt x="16551" y="5947"/>
                    </a:cubicBezTo>
                    <a:cubicBezTo>
                      <a:pt x="16519" y="6262"/>
                      <a:pt x="16551" y="6608"/>
                      <a:pt x="16614" y="6923"/>
                    </a:cubicBezTo>
                    <a:cubicBezTo>
                      <a:pt x="14285" y="6010"/>
                      <a:pt x="11705" y="7363"/>
                      <a:pt x="11108" y="9817"/>
                    </a:cubicBezTo>
                    <a:lnTo>
                      <a:pt x="10793" y="9817"/>
                    </a:lnTo>
                    <a:cubicBezTo>
                      <a:pt x="6734" y="9786"/>
                      <a:pt x="3651" y="13499"/>
                      <a:pt x="4437" y="17526"/>
                    </a:cubicBezTo>
                    <a:cubicBezTo>
                      <a:pt x="5192" y="21522"/>
                      <a:pt x="9408" y="23819"/>
                      <a:pt x="13216" y="22309"/>
                    </a:cubicBezTo>
                    <a:cubicBezTo>
                      <a:pt x="12429" y="24322"/>
                      <a:pt x="13813" y="26525"/>
                      <a:pt x="15953" y="26714"/>
                    </a:cubicBezTo>
                    <a:cubicBezTo>
                      <a:pt x="16047" y="27752"/>
                      <a:pt x="16016" y="28822"/>
                      <a:pt x="15859" y="29860"/>
                    </a:cubicBezTo>
                    <a:cubicBezTo>
                      <a:pt x="15544" y="31653"/>
                      <a:pt x="14915" y="35366"/>
                      <a:pt x="11894" y="40904"/>
                    </a:cubicBezTo>
                    <a:cubicBezTo>
                      <a:pt x="9692" y="44868"/>
                      <a:pt x="4626" y="52640"/>
                      <a:pt x="1952" y="65320"/>
                    </a:cubicBezTo>
                    <a:cubicBezTo>
                      <a:pt x="1700" y="66484"/>
                      <a:pt x="1" y="75074"/>
                      <a:pt x="787" y="77843"/>
                    </a:cubicBezTo>
                    <a:cubicBezTo>
                      <a:pt x="1102" y="78975"/>
                      <a:pt x="12177" y="83349"/>
                      <a:pt x="10101" y="76049"/>
                    </a:cubicBezTo>
                    <a:cubicBezTo>
                      <a:pt x="9755" y="73438"/>
                      <a:pt x="9629" y="59971"/>
                      <a:pt x="14191" y="47008"/>
                    </a:cubicBezTo>
                    <a:cubicBezTo>
                      <a:pt x="14852" y="45089"/>
                      <a:pt x="15890" y="39645"/>
                      <a:pt x="19949" y="38261"/>
                    </a:cubicBezTo>
                    <a:cubicBezTo>
                      <a:pt x="20515" y="38041"/>
                      <a:pt x="21113" y="37946"/>
                      <a:pt x="21679" y="37695"/>
                    </a:cubicBezTo>
                    <a:cubicBezTo>
                      <a:pt x="22340" y="37411"/>
                      <a:pt x="22812" y="36814"/>
                      <a:pt x="22906" y="36121"/>
                    </a:cubicBezTo>
                    <a:cubicBezTo>
                      <a:pt x="22120" y="36688"/>
                      <a:pt x="21145" y="37034"/>
                      <a:pt x="20169" y="37097"/>
                    </a:cubicBezTo>
                    <a:cubicBezTo>
                      <a:pt x="19225" y="37223"/>
                      <a:pt x="18250" y="37286"/>
                      <a:pt x="17337" y="37726"/>
                    </a:cubicBezTo>
                    <a:cubicBezTo>
                      <a:pt x="16960" y="37915"/>
                      <a:pt x="16614" y="38166"/>
                      <a:pt x="16299" y="38450"/>
                    </a:cubicBezTo>
                    <a:cubicBezTo>
                      <a:pt x="16740" y="36751"/>
                      <a:pt x="17243" y="35083"/>
                      <a:pt x="17841" y="33447"/>
                    </a:cubicBezTo>
                    <a:cubicBezTo>
                      <a:pt x="18407" y="31905"/>
                      <a:pt x="19131" y="30395"/>
                      <a:pt x="19980" y="29010"/>
                    </a:cubicBezTo>
                    <a:cubicBezTo>
                      <a:pt x="20138" y="29042"/>
                      <a:pt x="20295" y="29073"/>
                      <a:pt x="20452" y="29105"/>
                    </a:cubicBezTo>
                    <a:cubicBezTo>
                      <a:pt x="21396" y="30112"/>
                      <a:pt x="22875" y="30426"/>
                      <a:pt x="24165" y="29891"/>
                    </a:cubicBezTo>
                    <a:cubicBezTo>
                      <a:pt x="24668" y="31402"/>
                      <a:pt x="26053" y="32440"/>
                      <a:pt x="27658" y="32566"/>
                    </a:cubicBezTo>
                    <a:cubicBezTo>
                      <a:pt x="28255" y="32597"/>
                      <a:pt x="28853" y="32503"/>
                      <a:pt x="29388" y="32283"/>
                    </a:cubicBezTo>
                    <a:cubicBezTo>
                      <a:pt x="29703" y="32314"/>
                      <a:pt x="30017" y="32314"/>
                      <a:pt x="30301" y="32188"/>
                    </a:cubicBezTo>
                    <a:lnTo>
                      <a:pt x="30363" y="32157"/>
                    </a:lnTo>
                    <a:cubicBezTo>
                      <a:pt x="31559" y="33164"/>
                      <a:pt x="33321" y="33069"/>
                      <a:pt x="34454" y="32000"/>
                    </a:cubicBezTo>
                    <a:cubicBezTo>
                      <a:pt x="35775" y="34045"/>
                      <a:pt x="38764" y="33950"/>
                      <a:pt x="39991" y="31874"/>
                    </a:cubicBezTo>
                    <a:cubicBezTo>
                      <a:pt x="40117" y="31905"/>
                      <a:pt x="40212" y="31905"/>
                      <a:pt x="40337" y="31905"/>
                    </a:cubicBezTo>
                    <a:cubicBezTo>
                      <a:pt x="41974" y="32062"/>
                      <a:pt x="43452" y="30961"/>
                      <a:pt x="43799" y="29357"/>
                    </a:cubicBezTo>
                    <a:cubicBezTo>
                      <a:pt x="44145" y="27752"/>
                      <a:pt x="43232" y="26116"/>
                      <a:pt x="41690" y="25612"/>
                    </a:cubicBezTo>
                    <a:close/>
                    <a:moveTo>
                      <a:pt x="17306" y="31339"/>
                    </a:moveTo>
                    <a:cubicBezTo>
                      <a:pt x="17369" y="30489"/>
                      <a:pt x="17432" y="29640"/>
                      <a:pt x="17432" y="28790"/>
                    </a:cubicBezTo>
                    <a:lnTo>
                      <a:pt x="17432" y="26525"/>
                    </a:lnTo>
                    <a:cubicBezTo>
                      <a:pt x="17495" y="26493"/>
                      <a:pt x="17589" y="26462"/>
                      <a:pt x="17652" y="26430"/>
                    </a:cubicBezTo>
                    <a:cubicBezTo>
                      <a:pt x="17778" y="27217"/>
                      <a:pt x="18250" y="27972"/>
                      <a:pt x="18879" y="28444"/>
                    </a:cubicBezTo>
                    <a:cubicBezTo>
                      <a:pt x="18313" y="29388"/>
                      <a:pt x="17778" y="30332"/>
                      <a:pt x="17306" y="31307"/>
                    </a:cubicBezTo>
                    <a:close/>
                  </a:path>
                </a:pathLst>
              </a:custGeom>
              <a:gradFill>
                <a:gsLst>
                  <a:gs pos="0">
                    <a:schemeClr val="accent4"/>
                  </a:gs>
                  <a:gs pos="100000">
                    <a:schemeClr val="lt2"/>
                  </a:gs>
                </a:gsLst>
                <a:lin ang="5400012" scaled="0"/>
              </a:gradFill>
              <a:ln>
                <a:noFill/>
              </a:ln>
              <a:effectLst>
                <a:outerShdw blurRad="57150"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2498325" y="2911775"/>
                <a:ext cx="40150" cy="79450"/>
              </a:xfrm>
              <a:custGeom>
                <a:avLst/>
                <a:gdLst/>
                <a:ahLst/>
                <a:cxnLst/>
                <a:rect l="l" t="t" r="r" b="b"/>
                <a:pathLst>
                  <a:path w="1606" h="3178" extrusionOk="0">
                    <a:moveTo>
                      <a:pt x="1290" y="0"/>
                    </a:moveTo>
                    <a:cubicBezTo>
                      <a:pt x="850" y="692"/>
                      <a:pt x="441" y="1447"/>
                      <a:pt x="63" y="2171"/>
                    </a:cubicBezTo>
                    <a:cubicBezTo>
                      <a:pt x="63" y="2517"/>
                      <a:pt x="32" y="2832"/>
                      <a:pt x="0" y="3178"/>
                    </a:cubicBezTo>
                    <a:cubicBezTo>
                      <a:pt x="472" y="2171"/>
                      <a:pt x="1039" y="1227"/>
                      <a:pt x="1605" y="315"/>
                    </a:cubicBezTo>
                    <a:cubicBezTo>
                      <a:pt x="1511" y="220"/>
                      <a:pt x="1385" y="94"/>
                      <a:pt x="1290" y="0"/>
                    </a:cubicBezTo>
                    <a:close/>
                  </a:path>
                </a:pathLst>
              </a:custGeom>
              <a:solidFill>
                <a:srgbClr val="8BC83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a:off x="2315050" y="4011450"/>
                <a:ext cx="11025" cy="127425"/>
              </a:xfrm>
              <a:custGeom>
                <a:avLst/>
                <a:gdLst/>
                <a:ahLst/>
                <a:cxnLst/>
                <a:rect l="l" t="t" r="r" b="b"/>
                <a:pathLst>
                  <a:path w="441" h="5097" extrusionOk="0">
                    <a:moveTo>
                      <a:pt x="0" y="0"/>
                    </a:moveTo>
                    <a:lnTo>
                      <a:pt x="0" y="0"/>
                    </a:lnTo>
                    <a:cubicBezTo>
                      <a:pt x="0" y="1322"/>
                      <a:pt x="32" y="2611"/>
                      <a:pt x="158" y="3901"/>
                    </a:cubicBezTo>
                    <a:cubicBezTo>
                      <a:pt x="284" y="4310"/>
                      <a:pt x="346" y="4688"/>
                      <a:pt x="409" y="5097"/>
                    </a:cubicBezTo>
                    <a:cubicBezTo>
                      <a:pt x="441" y="4405"/>
                      <a:pt x="378" y="3744"/>
                      <a:pt x="158" y="3083"/>
                    </a:cubicBezTo>
                    <a:cubicBezTo>
                      <a:pt x="63" y="2077"/>
                      <a:pt x="0" y="1039"/>
                      <a:pt x="0" y="0"/>
                    </a:cubicBezTo>
                    <a:close/>
                  </a:path>
                </a:pathLst>
              </a:custGeom>
              <a:solidFill>
                <a:srgbClr val="8BC83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p:nvPr/>
            </p:nvSpPr>
            <p:spPr>
              <a:xfrm>
                <a:off x="2391350" y="2766250"/>
                <a:ext cx="5525" cy="18900"/>
              </a:xfrm>
              <a:custGeom>
                <a:avLst/>
                <a:gdLst/>
                <a:ahLst/>
                <a:cxnLst/>
                <a:rect l="l" t="t" r="r" b="b"/>
                <a:pathLst>
                  <a:path w="221" h="756" extrusionOk="0">
                    <a:moveTo>
                      <a:pt x="221" y="0"/>
                    </a:moveTo>
                    <a:lnTo>
                      <a:pt x="32" y="63"/>
                    </a:lnTo>
                    <a:lnTo>
                      <a:pt x="32" y="95"/>
                    </a:lnTo>
                    <a:cubicBezTo>
                      <a:pt x="0" y="315"/>
                      <a:pt x="0" y="535"/>
                      <a:pt x="32" y="755"/>
                    </a:cubicBezTo>
                    <a:cubicBezTo>
                      <a:pt x="63" y="504"/>
                      <a:pt x="126" y="220"/>
                      <a:pt x="221" y="0"/>
                    </a:cubicBezTo>
                    <a:close/>
                  </a:path>
                </a:pathLst>
              </a:custGeom>
              <a:solidFill>
                <a:srgbClr val="8BC83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9"/>
              <p:cNvSpPr/>
              <p:nvPr/>
            </p:nvSpPr>
            <p:spPr>
              <a:xfrm>
                <a:off x="2307175" y="3250775"/>
                <a:ext cx="637175" cy="1219275"/>
              </a:xfrm>
              <a:custGeom>
                <a:avLst/>
                <a:gdLst/>
                <a:ahLst/>
                <a:cxnLst/>
                <a:rect l="l" t="t" r="r" b="b"/>
                <a:pathLst>
                  <a:path w="25487" h="48771" extrusionOk="0">
                    <a:moveTo>
                      <a:pt x="252" y="12681"/>
                    </a:moveTo>
                    <a:cubicBezTo>
                      <a:pt x="1" y="13719"/>
                      <a:pt x="630" y="14758"/>
                      <a:pt x="1668" y="15009"/>
                    </a:cubicBezTo>
                    <a:cubicBezTo>
                      <a:pt x="1731" y="15009"/>
                      <a:pt x="1794" y="15041"/>
                      <a:pt x="1889" y="15041"/>
                    </a:cubicBezTo>
                    <a:cubicBezTo>
                      <a:pt x="2203" y="16425"/>
                      <a:pt x="3871" y="16992"/>
                      <a:pt x="4941" y="16079"/>
                    </a:cubicBezTo>
                    <a:cubicBezTo>
                      <a:pt x="5192" y="16520"/>
                      <a:pt x="5633" y="16866"/>
                      <a:pt x="6136" y="16960"/>
                    </a:cubicBezTo>
                    <a:cubicBezTo>
                      <a:pt x="6482" y="17054"/>
                      <a:pt x="6891" y="17023"/>
                      <a:pt x="7237" y="16897"/>
                    </a:cubicBezTo>
                    <a:lnTo>
                      <a:pt x="7269" y="16929"/>
                    </a:lnTo>
                    <a:cubicBezTo>
                      <a:pt x="7395" y="17023"/>
                      <a:pt x="7584" y="17086"/>
                      <a:pt x="7741" y="17117"/>
                    </a:cubicBezTo>
                    <a:cubicBezTo>
                      <a:pt x="8779" y="17967"/>
                      <a:pt x="10321" y="17778"/>
                      <a:pt x="11107" y="16708"/>
                    </a:cubicBezTo>
                    <a:cubicBezTo>
                      <a:pt x="11737" y="17243"/>
                      <a:pt x="12618" y="17306"/>
                      <a:pt x="13310" y="16897"/>
                    </a:cubicBezTo>
                    <a:cubicBezTo>
                      <a:pt x="13404" y="16929"/>
                      <a:pt x="13499" y="16929"/>
                      <a:pt x="13593" y="16929"/>
                    </a:cubicBezTo>
                    <a:cubicBezTo>
                      <a:pt x="13845" y="17873"/>
                      <a:pt x="13971" y="18848"/>
                      <a:pt x="14034" y="19792"/>
                    </a:cubicBezTo>
                    <a:cubicBezTo>
                      <a:pt x="14065" y="20830"/>
                      <a:pt x="14065" y="21837"/>
                      <a:pt x="14034" y="22875"/>
                    </a:cubicBezTo>
                    <a:cubicBezTo>
                      <a:pt x="13908" y="22655"/>
                      <a:pt x="13750" y="22466"/>
                      <a:pt x="13562" y="22277"/>
                    </a:cubicBezTo>
                    <a:cubicBezTo>
                      <a:pt x="13121" y="21931"/>
                      <a:pt x="12618" y="21648"/>
                      <a:pt x="12083" y="21459"/>
                    </a:cubicBezTo>
                    <a:cubicBezTo>
                      <a:pt x="11548" y="21239"/>
                      <a:pt x="11076" y="20893"/>
                      <a:pt x="10730" y="20421"/>
                    </a:cubicBezTo>
                    <a:cubicBezTo>
                      <a:pt x="10667" y="20830"/>
                      <a:pt x="10824" y="21239"/>
                      <a:pt x="11139" y="21522"/>
                    </a:cubicBezTo>
                    <a:cubicBezTo>
                      <a:pt x="11391" y="21774"/>
                      <a:pt x="11705" y="21900"/>
                      <a:pt x="12020" y="22152"/>
                    </a:cubicBezTo>
                    <a:cubicBezTo>
                      <a:pt x="14034" y="23630"/>
                      <a:pt x="13656" y="26871"/>
                      <a:pt x="13688" y="28035"/>
                    </a:cubicBezTo>
                    <a:cubicBezTo>
                      <a:pt x="13971" y="36090"/>
                      <a:pt x="11548" y="43642"/>
                      <a:pt x="10887" y="45026"/>
                    </a:cubicBezTo>
                    <a:cubicBezTo>
                      <a:pt x="8465" y="48770"/>
                      <a:pt x="15450" y="48235"/>
                      <a:pt x="15827" y="47669"/>
                    </a:cubicBezTo>
                    <a:cubicBezTo>
                      <a:pt x="16740" y="46284"/>
                      <a:pt x="17274" y="41156"/>
                      <a:pt x="17369" y="40464"/>
                    </a:cubicBezTo>
                    <a:cubicBezTo>
                      <a:pt x="18061" y="32881"/>
                      <a:pt x="16582" y="27626"/>
                      <a:pt x="16047" y="25015"/>
                    </a:cubicBezTo>
                    <a:cubicBezTo>
                      <a:pt x="15544" y="22749"/>
                      <a:pt x="15450" y="20421"/>
                      <a:pt x="15764" y="18124"/>
                    </a:cubicBezTo>
                    <a:cubicBezTo>
                      <a:pt x="15859" y="17526"/>
                      <a:pt x="16016" y="16929"/>
                      <a:pt x="16236" y="16362"/>
                    </a:cubicBezTo>
                    <a:cubicBezTo>
                      <a:pt x="17274" y="16582"/>
                      <a:pt x="18281" y="15953"/>
                      <a:pt x="18533" y="14946"/>
                    </a:cubicBezTo>
                    <a:cubicBezTo>
                      <a:pt x="18564" y="14758"/>
                      <a:pt x="18596" y="14569"/>
                      <a:pt x="18564" y="14380"/>
                    </a:cubicBezTo>
                    <a:cubicBezTo>
                      <a:pt x="20421" y="15890"/>
                      <a:pt x="23221" y="15324"/>
                      <a:pt x="24354" y="13216"/>
                    </a:cubicBezTo>
                    <a:cubicBezTo>
                      <a:pt x="25486" y="11108"/>
                      <a:pt x="24417" y="8496"/>
                      <a:pt x="22120" y="7773"/>
                    </a:cubicBezTo>
                    <a:lnTo>
                      <a:pt x="21931" y="7741"/>
                    </a:lnTo>
                    <a:cubicBezTo>
                      <a:pt x="21994" y="6608"/>
                      <a:pt x="21302" y="5602"/>
                      <a:pt x="20232" y="5255"/>
                    </a:cubicBezTo>
                    <a:cubicBezTo>
                      <a:pt x="19949" y="5161"/>
                      <a:pt x="19666" y="5130"/>
                      <a:pt x="19351" y="5161"/>
                    </a:cubicBezTo>
                    <a:cubicBezTo>
                      <a:pt x="19445" y="5004"/>
                      <a:pt x="19540" y="4815"/>
                      <a:pt x="19571" y="4626"/>
                    </a:cubicBezTo>
                    <a:cubicBezTo>
                      <a:pt x="18124" y="3431"/>
                      <a:pt x="16834" y="2015"/>
                      <a:pt x="15733" y="473"/>
                    </a:cubicBezTo>
                    <a:cubicBezTo>
                      <a:pt x="14789" y="253"/>
                      <a:pt x="13845" y="756"/>
                      <a:pt x="13499" y="1669"/>
                    </a:cubicBezTo>
                    <a:cubicBezTo>
                      <a:pt x="12051" y="1763"/>
                      <a:pt x="10604" y="1228"/>
                      <a:pt x="9534" y="253"/>
                    </a:cubicBezTo>
                    <a:cubicBezTo>
                      <a:pt x="8496" y="1"/>
                      <a:pt x="7458" y="630"/>
                      <a:pt x="7237" y="1669"/>
                    </a:cubicBezTo>
                    <a:cubicBezTo>
                      <a:pt x="7237" y="1700"/>
                      <a:pt x="7206" y="1732"/>
                      <a:pt x="7206" y="1794"/>
                    </a:cubicBezTo>
                    <a:cubicBezTo>
                      <a:pt x="5790" y="1983"/>
                      <a:pt x="5066" y="3588"/>
                      <a:pt x="5884" y="4784"/>
                    </a:cubicBezTo>
                    <a:cubicBezTo>
                      <a:pt x="5444" y="4941"/>
                      <a:pt x="5098" y="5318"/>
                      <a:pt x="4972" y="5759"/>
                    </a:cubicBezTo>
                    <a:cubicBezTo>
                      <a:pt x="4972" y="5822"/>
                      <a:pt x="4941" y="5885"/>
                      <a:pt x="4941" y="5979"/>
                    </a:cubicBezTo>
                    <a:cubicBezTo>
                      <a:pt x="3588" y="6262"/>
                      <a:pt x="3021" y="7867"/>
                      <a:pt x="3839" y="8968"/>
                    </a:cubicBezTo>
                    <a:cubicBezTo>
                      <a:pt x="2927" y="10447"/>
                      <a:pt x="1700" y="11706"/>
                      <a:pt x="284" y="12681"/>
                    </a:cubicBezTo>
                    <a:close/>
                    <a:moveTo>
                      <a:pt x="14317" y="16834"/>
                    </a:moveTo>
                    <a:cubicBezTo>
                      <a:pt x="14757" y="16677"/>
                      <a:pt x="15135" y="16331"/>
                      <a:pt x="15355" y="15890"/>
                    </a:cubicBezTo>
                    <a:lnTo>
                      <a:pt x="15450" y="15985"/>
                    </a:lnTo>
                    <a:cubicBezTo>
                      <a:pt x="15324" y="16425"/>
                      <a:pt x="15198" y="16834"/>
                      <a:pt x="15072" y="17275"/>
                    </a:cubicBezTo>
                    <a:cubicBezTo>
                      <a:pt x="14946" y="17715"/>
                      <a:pt x="14789" y="18219"/>
                      <a:pt x="14694" y="18722"/>
                    </a:cubicBezTo>
                    <a:cubicBezTo>
                      <a:pt x="14600" y="18093"/>
                      <a:pt x="14474" y="17463"/>
                      <a:pt x="14317" y="16834"/>
                    </a:cubicBezTo>
                    <a:close/>
                  </a:path>
                </a:pathLst>
              </a:custGeom>
              <a:solidFill>
                <a:srgbClr val="83BB2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a:off x="2307175" y="3250775"/>
                <a:ext cx="637175" cy="1219275"/>
              </a:xfrm>
              <a:custGeom>
                <a:avLst/>
                <a:gdLst/>
                <a:ahLst/>
                <a:cxnLst/>
                <a:rect l="l" t="t" r="r" b="b"/>
                <a:pathLst>
                  <a:path w="25487" h="48771" extrusionOk="0">
                    <a:moveTo>
                      <a:pt x="252" y="12681"/>
                    </a:moveTo>
                    <a:cubicBezTo>
                      <a:pt x="1" y="13719"/>
                      <a:pt x="630" y="14758"/>
                      <a:pt x="1668" y="15009"/>
                    </a:cubicBezTo>
                    <a:cubicBezTo>
                      <a:pt x="1731" y="15009"/>
                      <a:pt x="1794" y="15041"/>
                      <a:pt x="1889" y="15041"/>
                    </a:cubicBezTo>
                    <a:cubicBezTo>
                      <a:pt x="2203" y="16425"/>
                      <a:pt x="3871" y="16992"/>
                      <a:pt x="4941" y="16079"/>
                    </a:cubicBezTo>
                    <a:cubicBezTo>
                      <a:pt x="5192" y="16520"/>
                      <a:pt x="5633" y="16866"/>
                      <a:pt x="6136" y="16960"/>
                    </a:cubicBezTo>
                    <a:cubicBezTo>
                      <a:pt x="6482" y="17054"/>
                      <a:pt x="6891" y="17023"/>
                      <a:pt x="7237" y="16897"/>
                    </a:cubicBezTo>
                    <a:lnTo>
                      <a:pt x="7269" y="16929"/>
                    </a:lnTo>
                    <a:cubicBezTo>
                      <a:pt x="7395" y="17023"/>
                      <a:pt x="7584" y="17086"/>
                      <a:pt x="7741" y="17117"/>
                    </a:cubicBezTo>
                    <a:cubicBezTo>
                      <a:pt x="8779" y="17967"/>
                      <a:pt x="10321" y="17778"/>
                      <a:pt x="11107" y="16708"/>
                    </a:cubicBezTo>
                    <a:cubicBezTo>
                      <a:pt x="11737" y="17243"/>
                      <a:pt x="12618" y="17306"/>
                      <a:pt x="13310" y="16897"/>
                    </a:cubicBezTo>
                    <a:cubicBezTo>
                      <a:pt x="13404" y="16929"/>
                      <a:pt x="13499" y="16929"/>
                      <a:pt x="13593" y="16929"/>
                    </a:cubicBezTo>
                    <a:cubicBezTo>
                      <a:pt x="13845" y="17873"/>
                      <a:pt x="13971" y="18848"/>
                      <a:pt x="14034" y="19792"/>
                    </a:cubicBezTo>
                    <a:cubicBezTo>
                      <a:pt x="14065" y="20830"/>
                      <a:pt x="14065" y="21837"/>
                      <a:pt x="14034" y="22875"/>
                    </a:cubicBezTo>
                    <a:cubicBezTo>
                      <a:pt x="13908" y="22655"/>
                      <a:pt x="13750" y="22466"/>
                      <a:pt x="13562" y="22277"/>
                    </a:cubicBezTo>
                    <a:cubicBezTo>
                      <a:pt x="13121" y="21931"/>
                      <a:pt x="12618" y="21648"/>
                      <a:pt x="12083" y="21459"/>
                    </a:cubicBezTo>
                    <a:cubicBezTo>
                      <a:pt x="11548" y="21239"/>
                      <a:pt x="11076" y="20893"/>
                      <a:pt x="10730" y="20421"/>
                    </a:cubicBezTo>
                    <a:cubicBezTo>
                      <a:pt x="10667" y="20830"/>
                      <a:pt x="10824" y="21239"/>
                      <a:pt x="11139" y="21522"/>
                    </a:cubicBezTo>
                    <a:cubicBezTo>
                      <a:pt x="11391" y="21774"/>
                      <a:pt x="11705" y="21900"/>
                      <a:pt x="12020" y="22152"/>
                    </a:cubicBezTo>
                    <a:cubicBezTo>
                      <a:pt x="14034" y="23630"/>
                      <a:pt x="13656" y="26871"/>
                      <a:pt x="13688" y="28035"/>
                    </a:cubicBezTo>
                    <a:cubicBezTo>
                      <a:pt x="13971" y="36090"/>
                      <a:pt x="11548" y="43642"/>
                      <a:pt x="10887" y="45026"/>
                    </a:cubicBezTo>
                    <a:cubicBezTo>
                      <a:pt x="8465" y="48770"/>
                      <a:pt x="15450" y="48235"/>
                      <a:pt x="15827" y="47669"/>
                    </a:cubicBezTo>
                    <a:cubicBezTo>
                      <a:pt x="16740" y="46284"/>
                      <a:pt x="17274" y="41156"/>
                      <a:pt x="17369" y="40464"/>
                    </a:cubicBezTo>
                    <a:cubicBezTo>
                      <a:pt x="18061" y="32881"/>
                      <a:pt x="16582" y="27626"/>
                      <a:pt x="16047" y="25015"/>
                    </a:cubicBezTo>
                    <a:cubicBezTo>
                      <a:pt x="15544" y="22749"/>
                      <a:pt x="15450" y="20421"/>
                      <a:pt x="15764" y="18124"/>
                    </a:cubicBezTo>
                    <a:cubicBezTo>
                      <a:pt x="15859" y="17526"/>
                      <a:pt x="16016" y="16929"/>
                      <a:pt x="16236" y="16362"/>
                    </a:cubicBezTo>
                    <a:cubicBezTo>
                      <a:pt x="17274" y="16582"/>
                      <a:pt x="18281" y="15953"/>
                      <a:pt x="18533" y="14946"/>
                    </a:cubicBezTo>
                    <a:cubicBezTo>
                      <a:pt x="18564" y="14758"/>
                      <a:pt x="18596" y="14569"/>
                      <a:pt x="18564" y="14380"/>
                    </a:cubicBezTo>
                    <a:cubicBezTo>
                      <a:pt x="20421" y="15890"/>
                      <a:pt x="23221" y="15324"/>
                      <a:pt x="24354" y="13216"/>
                    </a:cubicBezTo>
                    <a:cubicBezTo>
                      <a:pt x="25486" y="11108"/>
                      <a:pt x="24417" y="8496"/>
                      <a:pt x="22120" y="7773"/>
                    </a:cubicBezTo>
                    <a:lnTo>
                      <a:pt x="21931" y="7741"/>
                    </a:lnTo>
                    <a:cubicBezTo>
                      <a:pt x="21994" y="6608"/>
                      <a:pt x="21302" y="5602"/>
                      <a:pt x="20232" y="5255"/>
                    </a:cubicBezTo>
                    <a:cubicBezTo>
                      <a:pt x="19949" y="5161"/>
                      <a:pt x="19666" y="5130"/>
                      <a:pt x="19351" y="5161"/>
                    </a:cubicBezTo>
                    <a:cubicBezTo>
                      <a:pt x="19445" y="5004"/>
                      <a:pt x="19540" y="4815"/>
                      <a:pt x="19571" y="4626"/>
                    </a:cubicBezTo>
                    <a:cubicBezTo>
                      <a:pt x="18124" y="3431"/>
                      <a:pt x="16834" y="2015"/>
                      <a:pt x="15733" y="473"/>
                    </a:cubicBezTo>
                    <a:cubicBezTo>
                      <a:pt x="14789" y="253"/>
                      <a:pt x="13845" y="756"/>
                      <a:pt x="13499" y="1669"/>
                    </a:cubicBezTo>
                    <a:cubicBezTo>
                      <a:pt x="12051" y="1763"/>
                      <a:pt x="10604" y="1228"/>
                      <a:pt x="9534" y="253"/>
                    </a:cubicBezTo>
                    <a:cubicBezTo>
                      <a:pt x="8496" y="1"/>
                      <a:pt x="7458" y="630"/>
                      <a:pt x="7237" y="1669"/>
                    </a:cubicBezTo>
                    <a:cubicBezTo>
                      <a:pt x="7237" y="1700"/>
                      <a:pt x="7206" y="1732"/>
                      <a:pt x="7206" y="1794"/>
                    </a:cubicBezTo>
                    <a:cubicBezTo>
                      <a:pt x="5790" y="1983"/>
                      <a:pt x="5066" y="3588"/>
                      <a:pt x="5884" y="4784"/>
                    </a:cubicBezTo>
                    <a:cubicBezTo>
                      <a:pt x="5444" y="4941"/>
                      <a:pt x="5098" y="5318"/>
                      <a:pt x="4972" y="5759"/>
                    </a:cubicBezTo>
                    <a:cubicBezTo>
                      <a:pt x="4972" y="5822"/>
                      <a:pt x="4941" y="5885"/>
                      <a:pt x="4941" y="5979"/>
                    </a:cubicBezTo>
                    <a:cubicBezTo>
                      <a:pt x="3588" y="6262"/>
                      <a:pt x="3021" y="7867"/>
                      <a:pt x="3839" y="8968"/>
                    </a:cubicBezTo>
                    <a:cubicBezTo>
                      <a:pt x="2927" y="10447"/>
                      <a:pt x="1700" y="11706"/>
                      <a:pt x="284" y="12681"/>
                    </a:cubicBezTo>
                    <a:close/>
                    <a:moveTo>
                      <a:pt x="14317" y="16834"/>
                    </a:moveTo>
                    <a:cubicBezTo>
                      <a:pt x="14757" y="16677"/>
                      <a:pt x="15135" y="16331"/>
                      <a:pt x="15355" y="15890"/>
                    </a:cubicBezTo>
                    <a:lnTo>
                      <a:pt x="15450" y="15985"/>
                    </a:lnTo>
                    <a:cubicBezTo>
                      <a:pt x="15324" y="16425"/>
                      <a:pt x="15198" y="16834"/>
                      <a:pt x="15072" y="17275"/>
                    </a:cubicBezTo>
                    <a:cubicBezTo>
                      <a:pt x="14946" y="17715"/>
                      <a:pt x="14789" y="18219"/>
                      <a:pt x="14694" y="18722"/>
                    </a:cubicBezTo>
                    <a:cubicBezTo>
                      <a:pt x="14600" y="18093"/>
                      <a:pt x="14474" y="17463"/>
                      <a:pt x="14317" y="16834"/>
                    </a:cubicBezTo>
                    <a:close/>
                  </a:path>
                </a:pathLst>
              </a:custGeom>
              <a:gradFill>
                <a:gsLst>
                  <a:gs pos="0">
                    <a:schemeClr val="accent4"/>
                  </a:gs>
                  <a:gs pos="100000">
                    <a:schemeClr val="lt2"/>
                  </a:gs>
                </a:gsLst>
                <a:lin ang="5400012"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2565175" y="3992550"/>
                <a:ext cx="85775" cy="425575"/>
              </a:xfrm>
              <a:custGeom>
                <a:avLst/>
                <a:gdLst/>
                <a:ahLst/>
                <a:cxnLst/>
                <a:rect l="l" t="t" r="r" b="b"/>
                <a:pathLst>
                  <a:path w="3431" h="17023" extrusionOk="0">
                    <a:moveTo>
                      <a:pt x="3399" y="1"/>
                    </a:moveTo>
                    <a:cubicBezTo>
                      <a:pt x="3336" y="7426"/>
                      <a:pt x="1165" y="14065"/>
                      <a:pt x="567" y="15386"/>
                    </a:cubicBezTo>
                    <a:cubicBezTo>
                      <a:pt x="127" y="16047"/>
                      <a:pt x="1" y="16582"/>
                      <a:pt x="64" y="17023"/>
                    </a:cubicBezTo>
                    <a:cubicBezTo>
                      <a:pt x="158" y="16613"/>
                      <a:pt x="316" y="16204"/>
                      <a:pt x="567" y="15890"/>
                    </a:cubicBezTo>
                    <a:cubicBezTo>
                      <a:pt x="1197" y="14537"/>
                      <a:pt x="3430" y="7615"/>
                      <a:pt x="3399" y="1"/>
                    </a:cubicBezTo>
                    <a:close/>
                  </a:path>
                </a:pathLst>
              </a:custGeom>
              <a:solidFill>
                <a:srgbClr val="83BB2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2649350" y="3931975"/>
                <a:ext cx="25" cy="18125"/>
              </a:xfrm>
              <a:custGeom>
                <a:avLst/>
                <a:gdLst/>
                <a:ahLst/>
                <a:cxnLst/>
                <a:rect l="l" t="t" r="r" b="b"/>
                <a:pathLst>
                  <a:path w="1" h="725" extrusionOk="0">
                    <a:moveTo>
                      <a:pt x="1" y="724"/>
                    </a:moveTo>
                    <a:lnTo>
                      <a:pt x="1" y="1"/>
                    </a:lnTo>
                    <a:cubicBezTo>
                      <a:pt x="1" y="284"/>
                      <a:pt x="1" y="536"/>
                      <a:pt x="1" y="724"/>
                    </a:cubicBezTo>
                    <a:close/>
                  </a:path>
                </a:pathLst>
              </a:custGeom>
              <a:solidFill>
                <a:srgbClr val="83BB2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2308750" y="3531600"/>
                <a:ext cx="49575" cy="54300"/>
              </a:xfrm>
              <a:custGeom>
                <a:avLst/>
                <a:gdLst/>
                <a:ahLst/>
                <a:cxnLst/>
                <a:rect l="l" t="t" r="r" b="b"/>
                <a:pathLst>
                  <a:path w="1983" h="2172" extrusionOk="0">
                    <a:moveTo>
                      <a:pt x="189" y="1983"/>
                    </a:moveTo>
                    <a:cubicBezTo>
                      <a:pt x="410" y="1133"/>
                      <a:pt x="1133" y="536"/>
                      <a:pt x="1983" y="504"/>
                    </a:cubicBezTo>
                    <a:cubicBezTo>
                      <a:pt x="1951" y="347"/>
                      <a:pt x="1920" y="158"/>
                      <a:pt x="1951" y="1"/>
                    </a:cubicBezTo>
                    <a:cubicBezTo>
                      <a:pt x="819" y="64"/>
                      <a:pt x="1" y="1070"/>
                      <a:pt x="158" y="2172"/>
                    </a:cubicBezTo>
                    <a:cubicBezTo>
                      <a:pt x="158" y="2109"/>
                      <a:pt x="189" y="2046"/>
                      <a:pt x="189" y="1983"/>
                    </a:cubicBezTo>
                    <a:close/>
                  </a:path>
                </a:pathLst>
              </a:custGeom>
              <a:solidFill>
                <a:srgbClr val="83BB2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2695750" y="3773100"/>
                <a:ext cx="50375" cy="394875"/>
              </a:xfrm>
              <a:custGeom>
                <a:avLst/>
                <a:gdLst/>
                <a:ahLst/>
                <a:cxnLst/>
                <a:rect l="l" t="t" r="r" b="b"/>
                <a:pathLst>
                  <a:path w="2015" h="15795" extrusionOk="0">
                    <a:moveTo>
                      <a:pt x="32" y="0"/>
                    </a:moveTo>
                    <a:cubicBezTo>
                      <a:pt x="1" y="1573"/>
                      <a:pt x="158" y="3115"/>
                      <a:pt x="504" y="4657"/>
                    </a:cubicBezTo>
                    <a:cubicBezTo>
                      <a:pt x="913" y="6733"/>
                      <a:pt x="1952" y="10509"/>
                      <a:pt x="1983" y="15795"/>
                    </a:cubicBezTo>
                    <a:cubicBezTo>
                      <a:pt x="2015" y="10257"/>
                      <a:pt x="945" y="6293"/>
                      <a:pt x="504" y="4153"/>
                    </a:cubicBezTo>
                    <a:cubicBezTo>
                      <a:pt x="221" y="2769"/>
                      <a:pt x="64" y="1384"/>
                      <a:pt x="32" y="0"/>
                    </a:cubicBezTo>
                    <a:close/>
                  </a:path>
                </a:pathLst>
              </a:custGeom>
              <a:solidFill>
                <a:srgbClr val="83BB2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2356725" y="3475750"/>
                <a:ext cx="46450" cy="53525"/>
              </a:xfrm>
              <a:custGeom>
                <a:avLst/>
                <a:gdLst/>
                <a:ahLst/>
                <a:cxnLst/>
                <a:rect l="l" t="t" r="r" b="b"/>
                <a:pathLst>
                  <a:path w="1858" h="2141" extrusionOk="0">
                    <a:moveTo>
                      <a:pt x="64" y="1951"/>
                    </a:moveTo>
                    <a:cubicBezTo>
                      <a:pt x="284" y="1133"/>
                      <a:pt x="1008" y="536"/>
                      <a:pt x="1857" y="473"/>
                    </a:cubicBezTo>
                    <a:cubicBezTo>
                      <a:pt x="1731" y="347"/>
                      <a:pt x="1669" y="189"/>
                      <a:pt x="1606" y="1"/>
                    </a:cubicBezTo>
                    <a:cubicBezTo>
                      <a:pt x="850" y="158"/>
                      <a:pt x="253" y="693"/>
                      <a:pt x="64" y="1448"/>
                    </a:cubicBezTo>
                    <a:cubicBezTo>
                      <a:pt x="32" y="1668"/>
                      <a:pt x="1" y="1889"/>
                      <a:pt x="32" y="2140"/>
                    </a:cubicBezTo>
                    <a:cubicBezTo>
                      <a:pt x="64" y="2077"/>
                      <a:pt x="64" y="2014"/>
                      <a:pt x="64" y="1951"/>
                    </a:cubicBezTo>
                    <a:close/>
                  </a:path>
                </a:pathLst>
              </a:custGeom>
              <a:solidFill>
                <a:srgbClr val="83BB2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a:off x="2665075" y="3661400"/>
                <a:ext cx="28350" cy="70800"/>
              </a:xfrm>
              <a:custGeom>
                <a:avLst/>
                <a:gdLst/>
                <a:ahLst/>
                <a:cxnLst/>
                <a:rect l="l" t="t" r="r" b="b"/>
                <a:pathLst>
                  <a:path w="1134" h="2832" extrusionOk="0">
                    <a:moveTo>
                      <a:pt x="378" y="2832"/>
                    </a:moveTo>
                    <a:cubicBezTo>
                      <a:pt x="504" y="2329"/>
                      <a:pt x="630" y="1857"/>
                      <a:pt x="756" y="1353"/>
                    </a:cubicBezTo>
                    <a:cubicBezTo>
                      <a:pt x="882" y="881"/>
                      <a:pt x="1008" y="504"/>
                      <a:pt x="1134" y="95"/>
                    </a:cubicBezTo>
                    <a:lnTo>
                      <a:pt x="1039" y="0"/>
                    </a:lnTo>
                    <a:lnTo>
                      <a:pt x="1008" y="63"/>
                    </a:lnTo>
                    <a:cubicBezTo>
                      <a:pt x="913" y="315"/>
                      <a:pt x="850" y="598"/>
                      <a:pt x="756" y="850"/>
                    </a:cubicBezTo>
                    <a:cubicBezTo>
                      <a:pt x="630" y="1322"/>
                      <a:pt x="504" y="1794"/>
                      <a:pt x="410" y="2297"/>
                    </a:cubicBezTo>
                    <a:cubicBezTo>
                      <a:pt x="315" y="1794"/>
                      <a:pt x="221" y="1322"/>
                      <a:pt x="95" y="850"/>
                    </a:cubicBezTo>
                    <a:cubicBezTo>
                      <a:pt x="64" y="881"/>
                      <a:pt x="32" y="881"/>
                      <a:pt x="1" y="913"/>
                    </a:cubicBezTo>
                    <a:cubicBezTo>
                      <a:pt x="158" y="1542"/>
                      <a:pt x="284" y="2171"/>
                      <a:pt x="378" y="2832"/>
                    </a:cubicBezTo>
                    <a:close/>
                  </a:path>
                </a:pathLst>
              </a:custGeom>
              <a:solidFill>
                <a:srgbClr val="83BB2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a:off x="4087621" y="767500"/>
                <a:ext cx="1735275" cy="2681525"/>
              </a:xfrm>
              <a:custGeom>
                <a:avLst/>
                <a:gdLst/>
                <a:ahLst/>
                <a:cxnLst/>
                <a:rect l="l" t="t" r="r" b="b"/>
                <a:pathLst>
                  <a:path w="69411" h="107261" extrusionOk="0">
                    <a:moveTo>
                      <a:pt x="68215" y="17998"/>
                    </a:moveTo>
                    <a:cubicBezTo>
                      <a:pt x="68215" y="15418"/>
                      <a:pt x="66484" y="13121"/>
                      <a:pt x="63998" y="12429"/>
                    </a:cubicBezTo>
                    <a:cubicBezTo>
                      <a:pt x="66264" y="7143"/>
                      <a:pt x="60286" y="2108"/>
                      <a:pt x="55472" y="5286"/>
                    </a:cubicBezTo>
                    <a:cubicBezTo>
                      <a:pt x="53961" y="976"/>
                      <a:pt x="48329" y="0"/>
                      <a:pt x="45498" y="3587"/>
                    </a:cubicBezTo>
                    <a:cubicBezTo>
                      <a:pt x="43201" y="692"/>
                      <a:pt x="38827" y="661"/>
                      <a:pt x="36467" y="3493"/>
                    </a:cubicBezTo>
                    <a:cubicBezTo>
                      <a:pt x="34485" y="1101"/>
                      <a:pt x="30961" y="692"/>
                      <a:pt x="28476" y="2580"/>
                    </a:cubicBezTo>
                    <a:cubicBezTo>
                      <a:pt x="25644" y="409"/>
                      <a:pt x="21522" y="1290"/>
                      <a:pt x="19823" y="4468"/>
                    </a:cubicBezTo>
                    <a:cubicBezTo>
                      <a:pt x="16645" y="1982"/>
                      <a:pt x="11926" y="3430"/>
                      <a:pt x="10730" y="7331"/>
                    </a:cubicBezTo>
                    <a:cubicBezTo>
                      <a:pt x="9503" y="7552"/>
                      <a:pt x="8402" y="8181"/>
                      <a:pt x="7584" y="9125"/>
                    </a:cubicBezTo>
                    <a:cubicBezTo>
                      <a:pt x="1983" y="12019"/>
                      <a:pt x="441" y="19319"/>
                      <a:pt x="4406" y="24228"/>
                    </a:cubicBezTo>
                    <a:cubicBezTo>
                      <a:pt x="1071" y="26650"/>
                      <a:pt x="1" y="31150"/>
                      <a:pt x="1920" y="34799"/>
                    </a:cubicBezTo>
                    <a:cubicBezTo>
                      <a:pt x="3839" y="38449"/>
                      <a:pt x="8118" y="40148"/>
                      <a:pt x="12020" y="38795"/>
                    </a:cubicBezTo>
                    <a:cubicBezTo>
                      <a:pt x="12555" y="44648"/>
                      <a:pt x="19099" y="47825"/>
                      <a:pt x="24039" y="44648"/>
                    </a:cubicBezTo>
                    <a:cubicBezTo>
                      <a:pt x="26179" y="49525"/>
                      <a:pt x="33258" y="49178"/>
                      <a:pt x="34863" y="44081"/>
                    </a:cubicBezTo>
                    <a:cubicBezTo>
                      <a:pt x="37002" y="46473"/>
                      <a:pt x="40684" y="46661"/>
                      <a:pt x="43075" y="44490"/>
                    </a:cubicBezTo>
                    <a:cubicBezTo>
                      <a:pt x="46630" y="47888"/>
                      <a:pt x="49305" y="52325"/>
                      <a:pt x="51098" y="56950"/>
                    </a:cubicBezTo>
                    <a:cubicBezTo>
                      <a:pt x="52199" y="59782"/>
                      <a:pt x="53080" y="62708"/>
                      <a:pt x="53773" y="65666"/>
                    </a:cubicBezTo>
                    <a:cubicBezTo>
                      <a:pt x="53112" y="65099"/>
                      <a:pt x="52388" y="64627"/>
                      <a:pt x="51570" y="64281"/>
                    </a:cubicBezTo>
                    <a:cubicBezTo>
                      <a:pt x="49619" y="63463"/>
                      <a:pt x="47480" y="63243"/>
                      <a:pt x="45403" y="62928"/>
                    </a:cubicBezTo>
                    <a:cubicBezTo>
                      <a:pt x="43327" y="62614"/>
                      <a:pt x="41187" y="62142"/>
                      <a:pt x="39457" y="60946"/>
                    </a:cubicBezTo>
                    <a:cubicBezTo>
                      <a:pt x="39519" y="62267"/>
                      <a:pt x="40715" y="63306"/>
                      <a:pt x="41942" y="63778"/>
                    </a:cubicBezTo>
                    <a:cubicBezTo>
                      <a:pt x="43169" y="64281"/>
                      <a:pt x="44491" y="64501"/>
                      <a:pt x="45749" y="64910"/>
                    </a:cubicBezTo>
                    <a:cubicBezTo>
                      <a:pt x="54559" y="67742"/>
                      <a:pt x="56321" y="77087"/>
                      <a:pt x="57265" y="80454"/>
                    </a:cubicBezTo>
                    <a:cubicBezTo>
                      <a:pt x="58461" y="84890"/>
                      <a:pt x="60034" y="89201"/>
                      <a:pt x="61009" y="93668"/>
                    </a:cubicBezTo>
                    <a:cubicBezTo>
                      <a:pt x="61985" y="98136"/>
                      <a:pt x="62362" y="102824"/>
                      <a:pt x="61198" y="107261"/>
                    </a:cubicBezTo>
                    <a:cubicBezTo>
                      <a:pt x="63212" y="106946"/>
                      <a:pt x="64722" y="105153"/>
                      <a:pt x="65288" y="103202"/>
                    </a:cubicBezTo>
                    <a:cubicBezTo>
                      <a:pt x="65855" y="101251"/>
                      <a:pt x="65666" y="99175"/>
                      <a:pt x="65477" y="97161"/>
                    </a:cubicBezTo>
                    <a:cubicBezTo>
                      <a:pt x="64659" y="88477"/>
                      <a:pt x="69410" y="76521"/>
                      <a:pt x="63243" y="70322"/>
                    </a:cubicBezTo>
                    <a:cubicBezTo>
                      <a:pt x="58807" y="65886"/>
                      <a:pt x="56478" y="54213"/>
                      <a:pt x="56007" y="51066"/>
                    </a:cubicBezTo>
                    <a:cubicBezTo>
                      <a:pt x="55629" y="48392"/>
                      <a:pt x="56416" y="45686"/>
                      <a:pt x="56604" y="42949"/>
                    </a:cubicBezTo>
                    <a:cubicBezTo>
                      <a:pt x="56699" y="41470"/>
                      <a:pt x="56604" y="39991"/>
                      <a:pt x="56321" y="38544"/>
                    </a:cubicBezTo>
                    <a:cubicBezTo>
                      <a:pt x="58115" y="36845"/>
                      <a:pt x="59247" y="34579"/>
                      <a:pt x="59436" y="32125"/>
                    </a:cubicBezTo>
                    <a:cubicBezTo>
                      <a:pt x="64691" y="33289"/>
                      <a:pt x="68529" y="27342"/>
                      <a:pt x="65351" y="23032"/>
                    </a:cubicBezTo>
                    <a:cubicBezTo>
                      <a:pt x="67113" y="21994"/>
                      <a:pt x="68215" y="20074"/>
                      <a:pt x="68215" y="17998"/>
                    </a:cubicBezTo>
                    <a:close/>
                    <a:moveTo>
                      <a:pt x="52797" y="49084"/>
                    </a:moveTo>
                    <a:cubicBezTo>
                      <a:pt x="52671" y="50531"/>
                      <a:pt x="52671" y="51979"/>
                      <a:pt x="52734" y="53426"/>
                    </a:cubicBezTo>
                    <a:cubicBezTo>
                      <a:pt x="51161" y="50563"/>
                      <a:pt x="49399" y="47825"/>
                      <a:pt x="47165" y="45466"/>
                    </a:cubicBezTo>
                    <a:cubicBezTo>
                      <a:pt x="46284" y="44522"/>
                      <a:pt x="45340" y="43672"/>
                      <a:pt x="44302" y="42917"/>
                    </a:cubicBezTo>
                    <a:cubicBezTo>
                      <a:pt x="44774" y="42068"/>
                      <a:pt x="44994" y="41124"/>
                      <a:pt x="44994" y="40180"/>
                    </a:cubicBezTo>
                    <a:lnTo>
                      <a:pt x="44994" y="40117"/>
                    </a:lnTo>
                    <a:cubicBezTo>
                      <a:pt x="47606" y="41438"/>
                      <a:pt x="50689" y="41564"/>
                      <a:pt x="53395" y="40431"/>
                    </a:cubicBezTo>
                    <a:cubicBezTo>
                      <a:pt x="53332" y="43326"/>
                      <a:pt x="52955" y="46221"/>
                      <a:pt x="52797" y="49084"/>
                    </a:cubicBezTo>
                    <a:close/>
                  </a:path>
                </a:pathLst>
              </a:custGeom>
              <a:gradFill>
                <a:gsLst>
                  <a:gs pos="0">
                    <a:schemeClr val="accent4"/>
                  </a:gs>
                  <a:gs pos="100000">
                    <a:schemeClr val="lt2"/>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9"/>
            <p:cNvGrpSpPr/>
            <p:nvPr/>
          </p:nvGrpSpPr>
          <p:grpSpPr>
            <a:xfrm>
              <a:off x="1060022" y="368023"/>
              <a:ext cx="855710" cy="901134"/>
              <a:chOff x="6122655" y="1245870"/>
              <a:chExt cx="559800" cy="589516"/>
            </a:xfrm>
          </p:grpSpPr>
          <p:sp>
            <p:nvSpPr>
              <p:cNvPr id="204" name="Google Shape;204;p9"/>
              <p:cNvSpPr/>
              <p:nvPr/>
            </p:nvSpPr>
            <p:spPr>
              <a:xfrm>
                <a:off x="6122655" y="1245870"/>
                <a:ext cx="559800" cy="589516"/>
              </a:xfrm>
              <a:custGeom>
                <a:avLst/>
                <a:gdLst/>
                <a:ahLst/>
                <a:cxnLst/>
                <a:rect l="l" t="t" r="r" b="b"/>
                <a:pathLst>
                  <a:path w="33193" h="34955" extrusionOk="0">
                    <a:moveTo>
                      <a:pt x="16597" y="0"/>
                    </a:moveTo>
                    <a:cubicBezTo>
                      <a:pt x="18846" y="7173"/>
                      <a:pt x="21490" y="7265"/>
                      <a:pt x="26840" y="3344"/>
                    </a:cubicBezTo>
                    <a:cubicBezTo>
                      <a:pt x="24439" y="10486"/>
                      <a:pt x="26567" y="12067"/>
                      <a:pt x="33193" y="12067"/>
                    </a:cubicBezTo>
                    <a:cubicBezTo>
                      <a:pt x="27083" y="16444"/>
                      <a:pt x="27813" y="18967"/>
                      <a:pt x="33193" y="22888"/>
                    </a:cubicBezTo>
                    <a:cubicBezTo>
                      <a:pt x="25655" y="22797"/>
                      <a:pt x="24804" y="25289"/>
                      <a:pt x="26840" y="31611"/>
                    </a:cubicBezTo>
                    <a:cubicBezTo>
                      <a:pt x="20822" y="27113"/>
                      <a:pt x="18633" y="28602"/>
                      <a:pt x="16597" y="34955"/>
                    </a:cubicBezTo>
                    <a:cubicBezTo>
                      <a:pt x="14347" y="27782"/>
                      <a:pt x="11703" y="27690"/>
                      <a:pt x="6323" y="31611"/>
                    </a:cubicBezTo>
                    <a:cubicBezTo>
                      <a:pt x="8724" y="24468"/>
                      <a:pt x="6627" y="22888"/>
                      <a:pt x="1" y="22888"/>
                    </a:cubicBezTo>
                    <a:cubicBezTo>
                      <a:pt x="6110" y="18511"/>
                      <a:pt x="5381" y="15988"/>
                      <a:pt x="1" y="12067"/>
                    </a:cubicBezTo>
                    <a:cubicBezTo>
                      <a:pt x="7508" y="12158"/>
                      <a:pt x="8390" y="9666"/>
                      <a:pt x="6323" y="3344"/>
                    </a:cubicBezTo>
                    <a:cubicBezTo>
                      <a:pt x="12372" y="7842"/>
                      <a:pt x="14530" y="6353"/>
                      <a:pt x="16597" y="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a:off x="6233897" y="1371970"/>
                <a:ext cx="337317" cy="337317"/>
              </a:xfrm>
              <a:custGeom>
                <a:avLst/>
                <a:gdLst/>
                <a:ahLst/>
                <a:cxnLst/>
                <a:rect l="l" t="t" r="r" b="b"/>
                <a:pathLst>
                  <a:path w="20001" h="20001" extrusionOk="0">
                    <a:moveTo>
                      <a:pt x="20001" y="10000"/>
                    </a:moveTo>
                    <a:cubicBezTo>
                      <a:pt x="20001" y="15532"/>
                      <a:pt x="15533" y="20001"/>
                      <a:pt x="10001" y="20001"/>
                    </a:cubicBezTo>
                    <a:cubicBezTo>
                      <a:pt x="4469" y="20001"/>
                      <a:pt x="1" y="15532"/>
                      <a:pt x="1" y="10000"/>
                    </a:cubicBezTo>
                    <a:cubicBezTo>
                      <a:pt x="1" y="4468"/>
                      <a:pt x="4469" y="0"/>
                      <a:pt x="10001" y="0"/>
                    </a:cubicBezTo>
                    <a:cubicBezTo>
                      <a:pt x="15533" y="0"/>
                      <a:pt x="20001" y="4468"/>
                      <a:pt x="20001" y="10000"/>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a:off x="6291305" y="1429378"/>
                <a:ext cx="222500" cy="222500"/>
              </a:xfrm>
              <a:custGeom>
                <a:avLst/>
                <a:gdLst/>
                <a:ahLst/>
                <a:cxnLst/>
                <a:rect l="l" t="t" r="r" b="b"/>
                <a:pathLst>
                  <a:path w="13193" h="13193" extrusionOk="0">
                    <a:moveTo>
                      <a:pt x="13193" y="6596"/>
                    </a:moveTo>
                    <a:cubicBezTo>
                      <a:pt x="13193" y="10244"/>
                      <a:pt x="10244" y="13192"/>
                      <a:pt x="6597" y="13192"/>
                    </a:cubicBezTo>
                    <a:cubicBezTo>
                      <a:pt x="2949" y="13192"/>
                      <a:pt x="1" y="10244"/>
                      <a:pt x="1" y="6596"/>
                    </a:cubicBezTo>
                    <a:cubicBezTo>
                      <a:pt x="1" y="2949"/>
                      <a:pt x="2949" y="1"/>
                      <a:pt x="6597" y="1"/>
                    </a:cubicBezTo>
                    <a:cubicBezTo>
                      <a:pt x="10244" y="1"/>
                      <a:pt x="13193" y="2949"/>
                      <a:pt x="13193" y="6596"/>
                    </a:cubicBezTo>
                    <a:close/>
                  </a:path>
                </a:pathLst>
              </a:custGeom>
              <a:solidFill>
                <a:srgbClr val="FAC5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 name="Google Shape;207;p9"/>
          <p:cNvSpPr/>
          <p:nvPr/>
        </p:nvSpPr>
        <p:spPr>
          <a:xfrm>
            <a:off x="-686673" y="4069388"/>
            <a:ext cx="3776696" cy="1213883"/>
          </a:xfrm>
          <a:custGeom>
            <a:avLst/>
            <a:gdLst/>
            <a:ahLst/>
            <a:cxnLst/>
            <a:rect l="l" t="t" r="r" b="b"/>
            <a:pathLst>
              <a:path w="158120" h="50822" extrusionOk="0">
                <a:moveTo>
                  <a:pt x="27509" y="38238"/>
                </a:moveTo>
                <a:cubicBezTo>
                  <a:pt x="40123" y="35229"/>
                  <a:pt x="53406" y="36597"/>
                  <a:pt x="65108" y="42159"/>
                </a:cubicBezTo>
                <a:cubicBezTo>
                  <a:pt x="82890" y="50639"/>
                  <a:pt x="103498" y="50822"/>
                  <a:pt x="121432" y="42676"/>
                </a:cubicBezTo>
                <a:cubicBezTo>
                  <a:pt x="139335" y="34560"/>
                  <a:pt x="152770" y="18937"/>
                  <a:pt x="158119" y="0"/>
                </a:cubicBezTo>
                <a:cubicBezTo>
                  <a:pt x="144836" y="11763"/>
                  <a:pt x="125596" y="21551"/>
                  <a:pt x="101158" y="14894"/>
                </a:cubicBezTo>
                <a:cubicBezTo>
                  <a:pt x="56294" y="2645"/>
                  <a:pt x="16050" y="25745"/>
                  <a:pt x="1" y="36961"/>
                </a:cubicBezTo>
                <a:cubicBezTo>
                  <a:pt x="8876" y="39971"/>
                  <a:pt x="18390" y="40396"/>
                  <a:pt x="27509"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rot="-378995">
            <a:off x="-512174" y="3794225"/>
            <a:ext cx="5930748" cy="1906511"/>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gradFill>
            <a:gsLst>
              <a:gs pos="0">
                <a:schemeClr val="accent4"/>
              </a:gs>
              <a:gs pos="100000">
                <a:schemeClr val="l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rot="-9153766" flipH="1">
            <a:off x="-472470" y="4433091"/>
            <a:ext cx="2432850" cy="1222181"/>
          </a:xfrm>
          <a:custGeom>
            <a:avLst/>
            <a:gdLst/>
            <a:ahLst/>
            <a:cxnLst/>
            <a:rect l="l" t="t" r="r" b="b"/>
            <a:pathLst>
              <a:path w="58938" h="26780" extrusionOk="0">
                <a:moveTo>
                  <a:pt x="53527" y="21916"/>
                </a:moveTo>
                <a:cubicBezTo>
                  <a:pt x="55320" y="21490"/>
                  <a:pt x="57144" y="21156"/>
                  <a:pt x="58937" y="20883"/>
                </a:cubicBezTo>
                <a:cubicBezTo>
                  <a:pt x="41551" y="8694"/>
                  <a:pt x="21186" y="1490"/>
                  <a:pt x="0" y="1"/>
                </a:cubicBezTo>
                <a:cubicBezTo>
                  <a:pt x="11368" y="18451"/>
                  <a:pt x="33435" y="26779"/>
                  <a:pt x="53527" y="21916"/>
                </a:cubicBezTo>
                <a:close/>
              </a:path>
            </a:pathLst>
          </a:custGeom>
          <a:gradFill>
            <a:gsLst>
              <a:gs pos="0">
                <a:schemeClr val="accent1"/>
              </a:gs>
              <a:gs pos="100000">
                <a:schemeClr val="accent2"/>
              </a:gs>
            </a:gsLst>
            <a:lin ang="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flipH="1">
            <a:off x="3647936" y="-412900"/>
            <a:ext cx="6268289" cy="6048877"/>
          </a:xfrm>
          <a:custGeom>
            <a:avLst/>
            <a:gdLst/>
            <a:ahLst/>
            <a:cxnLst/>
            <a:rect l="l" t="t" r="r" b="b"/>
            <a:pathLst>
              <a:path w="237233" h="228929" extrusionOk="0">
                <a:moveTo>
                  <a:pt x="207323" y="16584"/>
                </a:moveTo>
                <a:cubicBezTo>
                  <a:pt x="219713" y="25774"/>
                  <a:pt x="229802" y="50132"/>
                  <a:pt x="230677" y="67814"/>
                </a:cubicBezTo>
                <a:cubicBezTo>
                  <a:pt x="231552" y="85496"/>
                  <a:pt x="211658" y="102836"/>
                  <a:pt x="212572" y="122678"/>
                </a:cubicBezTo>
                <a:cubicBezTo>
                  <a:pt x="213487" y="142521"/>
                  <a:pt x="236536" y="171039"/>
                  <a:pt x="236164" y="186869"/>
                </a:cubicBezTo>
                <a:cubicBezTo>
                  <a:pt x="235792" y="202699"/>
                  <a:pt x="245963" y="213671"/>
                  <a:pt x="210341" y="217660"/>
                </a:cubicBezTo>
                <a:cubicBezTo>
                  <a:pt x="174719" y="221649"/>
                  <a:pt x="54436" y="244498"/>
                  <a:pt x="22432" y="210802"/>
                </a:cubicBezTo>
                <a:cubicBezTo>
                  <a:pt x="-9572" y="177106"/>
                  <a:pt x="-4000" y="48507"/>
                  <a:pt x="18317" y="15486"/>
                </a:cubicBezTo>
                <a:cubicBezTo>
                  <a:pt x="40635" y="-17535"/>
                  <a:pt x="124836" y="12493"/>
                  <a:pt x="156337" y="12676"/>
                </a:cubicBezTo>
                <a:cubicBezTo>
                  <a:pt x="187838" y="12859"/>
                  <a:pt x="194933" y="7394"/>
                  <a:pt x="207323" y="16584"/>
                </a:cubicBezTo>
                <a:close/>
              </a:path>
            </a:pathLst>
          </a:custGeom>
          <a:solidFill>
            <a:schemeClr val="lt1"/>
          </a:solidFill>
          <a:ln>
            <a:noFill/>
          </a:ln>
          <a:effectLst>
            <a:outerShdw blurRad="57150" dist="19050" dir="1020000" algn="bl" rotWithShape="0">
              <a:srgbClr val="000000">
                <a:alpha val="27000"/>
              </a:srgbClr>
            </a:outerShdw>
          </a:effectLst>
        </p:spPr>
      </p:sp>
      <p:sp>
        <p:nvSpPr>
          <p:cNvPr id="211" name="Google Shape;211;p9"/>
          <p:cNvSpPr/>
          <p:nvPr/>
        </p:nvSpPr>
        <p:spPr>
          <a:xfrm>
            <a:off x="486450" y="117550"/>
            <a:ext cx="1559956" cy="657280"/>
          </a:xfrm>
          <a:custGeom>
            <a:avLst/>
            <a:gdLst/>
            <a:ahLst/>
            <a:cxnLst/>
            <a:rect l="l" t="t" r="r" b="b"/>
            <a:pathLst>
              <a:path w="44865" h="18905" extrusionOk="0">
                <a:moveTo>
                  <a:pt x="19378" y="0"/>
                </a:moveTo>
                <a:cubicBezTo>
                  <a:pt x="17350" y="0"/>
                  <a:pt x="15515" y="1302"/>
                  <a:pt x="14864" y="3281"/>
                </a:cubicBezTo>
                <a:lnTo>
                  <a:pt x="14834" y="3281"/>
                </a:lnTo>
                <a:cubicBezTo>
                  <a:pt x="13375" y="3281"/>
                  <a:pt x="12098" y="4284"/>
                  <a:pt x="11794" y="5713"/>
                </a:cubicBezTo>
                <a:cubicBezTo>
                  <a:pt x="11554" y="5675"/>
                  <a:pt x="11314" y="5656"/>
                  <a:pt x="11077" y="5656"/>
                </a:cubicBezTo>
                <a:cubicBezTo>
                  <a:pt x="9210" y="5656"/>
                  <a:pt x="7480" y="6790"/>
                  <a:pt x="6779" y="8570"/>
                </a:cubicBezTo>
                <a:cubicBezTo>
                  <a:pt x="4773" y="9117"/>
                  <a:pt x="3314" y="10849"/>
                  <a:pt x="3071" y="12916"/>
                </a:cubicBezTo>
                <a:cubicBezTo>
                  <a:pt x="1" y="14345"/>
                  <a:pt x="1034" y="18904"/>
                  <a:pt x="4408" y="18904"/>
                </a:cubicBezTo>
                <a:lnTo>
                  <a:pt x="40549" y="18904"/>
                </a:lnTo>
                <a:cubicBezTo>
                  <a:pt x="43649" y="18904"/>
                  <a:pt x="44865" y="14892"/>
                  <a:pt x="42312" y="13159"/>
                </a:cubicBezTo>
                <a:lnTo>
                  <a:pt x="42342" y="13159"/>
                </a:lnTo>
                <a:cubicBezTo>
                  <a:pt x="42160" y="10485"/>
                  <a:pt x="39941" y="8387"/>
                  <a:pt x="37236" y="8387"/>
                </a:cubicBezTo>
                <a:lnTo>
                  <a:pt x="36932" y="8387"/>
                </a:lnTo>
                <a:cubicBezTo>
                  <a:pt x="36445" y="7779"/>
                  <a:pt x="35777" y="7354"/>
                  <a:pt x="35047" y="7111"/>
                </a:cubicBezTo>
                <a:lnTo>
                  <a:pt x="35047" y="6928"/>
                </a:lnTo>
                <a:cubicBezTo>
                  <a:pt x="35047" y="5591"/>
                  <a:pt x="34014" y="4497"/>
                  <a:pt x="32707" y="4406"/>
                </a:cubicBezTo>
                <a:cubicBezTo>
                  <a:pt x="32051" y="2915"/>
                  <a:pt x="30738" y="2233"/>
                  <a:pt x="29427" y="2233"/>
                </a:cubicBezTo>
                <a:cubicBezTo>
                  <a:pt x="27637" y="2233"/>
                  <a:pt x="25851" y="3502"/>
                  <a:pt x="25746" y="5713"/>
                </a:cubicBezTo>
                <a:cubicBezTo>
                  <a:pt x="25412" y="5439"/>
                  <a:pt x="24986" y="5317"/>
                  <a:pt x="24561" y="5317"/>
                </a:cubicBezTo>
                <a:cubicBezTo>
                  <a:pt x="24409" y="5317"/>
                  <a:pt x="24257" y="5348"/>
                  <a:pt x="24105" y="5378"/>
                </a:cubicBezTo>
                <a:cubicBezTo>
                  <a:pt x="24105" y="5165"/>
                  <a:pt x="24135" y="4953"/>
                  <a:pt x="24135" y="4740"/>
                </a:cubicBezTo>
                <a:cubicBezTo>
                  <a:pt x="24135" y="2399"/>
                  <a:pt x="22433" y="424"/>
                  <a:pt x="20123" y="59"/>
                </a:cubicBezTo>
                <a:cubicBezTo>
                  <a:pt x="19873" y="19"/>
                  <a:pt x="19624" y="0"/>
                  <a:pt x="19378" y="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txBox="1">
            <a:spLocks noGrp="1"/>
          </p:cNvSpPr>
          <p:nvPr>
            <p:ph type="title"/>
          </p:nvPr>
        </p:nvSpPr>
        <p:spPr>
          <a:xfrm>
            <a:off x="4401525" y="1603025"/>
            <a:ext cx="4035900" cy="657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45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213" name="Google Shape;213;p9"/>
          <p:cNvSpPr txBox="1">
            <a:spLocks noGrp="1"/>
          </p:cNvSpPr>
          <p:nvPr>
            <p:ph type="subTitle" idx="1"/>
          </p:nvPr>
        </p:nvSpPr>
        <p:spPr>
          <a:xfrm>
            <a:off x="4401525" y="2260375"/>
            <a:ext cx="4035900" cy="1280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4"/>
        <p:cNvGrpSpPr/>
        <p:nvPr/>
      </p:nvGrpSpPr>
      <p:grpSpPr>
        <a:xfrm>
          <a:off x="0" y="0"/>
          <a:ext cx="0" cy="0"/>
          <a:chOff x="0" y="0"/>
          <a:chExt cx="0" cy="0"/>
        </a:xfrm>
      </p:grpSpPr>
      <p:sp>
        <p:nvSpPr>
          <p:cNvPr id="215" name="Google Shape;215;p10"/>
          <p:cNvSpPr/>
          <p:nvPr/>
        </p:nvSpPr>
        <p:spPr>
          <a:xfrm rot="-900027">
            <a:off x="3650616" y="2611904"/>
            <a:ext cx="6550736" cy="4015364"/>
          </a:xfrm>
          <a:custGeom>
            <a:avLst/>
            <a:gdLst/>
            <a:ahLst/>
            <a:cxnLst/>
            <a:rect l="l" t="t" r="r" b="b"/>
            <a:pathLst>
              <a:path w="158089" h="50823" extrusionOk="0">
                <a:moveTo>
                  <a:pt x="27478" y="38238"/>
                </a:moveTo>
                <a:cubicBezTo>
                  <a:pt x="40093" y="35199"/>
                  <a:pt x="53376" y="36597"/>
                  <a:pt x="65078" y="42159"/>
                </a:cubicBezTo>
                <a:cubicBezTo>
                  <a:pt x="82859" y="50609"/>
                  <a:pt x="103468" y="50822"/>
                  <a:pt x="121401" y="42676"/>
                </a:cubicBezTo>
                <a:cubicBezTo>
                  <a:pt x="139304" y="34561"/>
                  <a:pt x="152739" y="18937"/>
                  <a:pt x="158089" y="1"/>
                </a:cubicBezTo>
                <a:cubicBezTo>
                  <a:pt x="144806" y="11764"/>
                  <a:pt x="125565" y="21521"/>
                  <a:pt x="101127" y="14864"/>
                </a:cubicBezTo>
                <a:cubicBezTo>
                  <a:pt x="56263" y="2645"/>
                  <a:pt x="16019" y="25746"/>
                  <a:pt x="1" y="36931"/>
                </a:cubicBezTo>
                <a:cubicBezTo>
                  <a:pt x="8846" y="39941"/>
                  <a:pt x="18360" y="40396"/>
                  <a:pt x="27478" y="38238"/>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0"/>
          <p:cNvSpPr txBox="1">
            <a:spLocks noGrp="1"/>
          </p:cNvSpPr>
          <p:nvPr>
            <p:ph type="body" idx="1"/>
          </p:nvPr>
        </p:nvSpPr>
        <p:spPr>
          <a:xfrm>
            <a:off x="5956425" y="3834500"/>
            <a:ext cx="2666100" cy="851700"/>
          </a:xfrm>
          <a:prstGeom prst="rect">
            <a:avLst/>
          </a:prstGeom>
        </p:spPr>
        <p:txBody>
          <a:bodyPr spcFirstLastPara="1" wrap="square" lIns="91425" tIns="91425" rIns="91425" bIns="91425" anchor="t" anchorCtr="0">
            <a:noAutofit/>
          </a:bodyPr>
          <a:lstStyle>
            <a:lvl1pPr marL="457200" lvl="0" indent="-228600" algn="ctr">
              <a:lnSpc>
                <a:spcPct val="100000"/>
              </a:lnSpc>
              <a:spcBef>
                <a:spcPts val="0"/>
              </a:spcBef>
              <a:spcAft>
                <a:spcPts val="0"/>
              </a:spcAft>
              <a:buClr>
                <a:schemeClr val="accent2"/>
              </a:buClr>
              <a:buSzPts val="2500"/>
              <a:buFont typeface="Varela Round"/>
              <a:buNone/>
              <a:defRPr sz="2500" b="1">
                <a:solidFill>
                  <a:schemeClr val="accent2"/>
                </a:solidFill>
                <a:latin typeface="Varela Round"/>
                <a:ea typeface="Varela Round"/>
                <a:cs typeface="Varela Round"/>
                <a:sym typeface="Varela Round"/>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2"/>
            </a:gs>
            <a:gs pos="100000">
              <a:schemeClr val="accent1"/>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7200" y="445025"/>
            <a:ext cx="7726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3000"/>
              <a:buFont typeface="Varela Round"/>
              <a:buNone/>
              <a:defRPr sz="3000" b="1">
                <a:solidFill>
                  <a:schemeClr val="accent2"/>
                </a:solidFill>
                <a:latin typeface="Varela Round"/>
                <a:ea typeface="Varela Round"/>
                <a:cs typeface="Varela Round"/>
                <a:sym typeface="Varela Round"/>
              </a:defRPr>
            </a:lvl1pPr>
            <a:lvl2pPr lvl="1">
              <a:spcBef>
                <a:spcPts val="0"/>
              </a:spcBef>
              <a:spcAft>
                <a:spcPts val="0"/>
              </a:spcAft>
              <a:buClr>
                <a:schemeClr val="accent2"/>
              </a:buClr>
              <a:buSzPts val="3000"/>
              <a:buFont typeface="Varela Round"/>
              <a:buNone/>
              <a:defRPr sz="3000" b="1">
                <a:solidFill>
                  <a:schemeClr val="accent2"/>
                </a:solidFill>
                <a:latin typeface="Varela Round"/>
                <a:ea typeface="Varela Round"/>
                <a:cs typeface="Varela Round"/>
                <a:sym typeface="Varela Round"/>
              </a:defRPr>
            </a:lvl2pPr>
            <a:lvl3pPr lvl="2">
              <a:spcBef>
                <a:spcPts val="0"/>
              </a:spcBef>
              <a:spcAft>
                <a:spcPts val="0"/>
              </a:spcAft>
              <a:buClr>
                <a:schemeClr val="accent2"/>
              </a:buClr>
              <a:buSzPts val="3000"/>
              <a:buFont typeface="Varela Round"/>
              <a:buNone/>
              <a:defRPr sz="3000" b="1">
                <a:solidFill>
                  <a:schemeClr val="accent2"/>
                </a:solidFill>
                <a:latin typeface="Varela Round"/>
                <a:ea typeface="Varela Round"/>
                <a:cs typeface="Varela Round"/>
                <a:sym typeface="Varela Round"/>
              </a:defRPr>
            </a:lvl3pPr>
            <a:lvl4pPr lvl="3">
              <a:spcBef>
                <a:spcPts val="0"/>
              </a:spcBef>
              <a:spcAft>
                <a:spcPts val="0"/>
              </a:spcAft>
              <a:buClr>
                <a:schemeClr val="accent2"/>
              </a:buClr>
              <a:buSzPts val="3000"/>
              <a:buFont typeface="Varela Round"/>
              <a:buNone/>
              <a:defRPr sz="3000" b="1">
                <a:solidFill>
                  <a:schemeClr val="accent2"/>
                </a:solidFill>
                <a:latin typeface="Varela Round"/>
                <a:ea typeface="Varela Round"/>
                <a:cs typeface="Varela Round"/>
                <a:sym typeface="Varela Round"/>
              </a:defRPr>
            </a:lvl4pPr>
            <a:lvl5pPr lvl="4">
              <a:spcBef>
                <a:spcPts val="0"/>
              </a:spcBef>
              <a:spcAft>
                <a:spcPts val="0"/>
              </a:spcAft>
              <a:buClr>
                <a:schemeClr val="accent2"/>
              </a:buClr>
              <a:buSzPts val="3000"/>
              <a:buFont typeface="Varela Round"/>
              <a:buNone/>
              <a:defRPr sz="3000" b="1">
                <a:solidFill>
                  <a:schemeClr val="accent2"/>
                </a:solidFill>
                <a:latin typeface="Varela Round"/>
                <a:ea typeface="Varela Round"/>
                <a:cs typeface="Varela Round"/>
                <a:sym typeface="Varela Round"/>
              </a:defRPr>
            </a:lvl5pPr>
            <a:lvl6pPr lvl="5">
              <a:spcBef>
                <a:spcPts val="0"/>
              </a:spcBef>
              <a:spcAft>
                <a:spcPts val="0"/>
              </a:spcAft>
              <a:buClr>
                <a:schemeClr val="accent2"/>
              </a:buClr>
              <a:buSzPts val="3000"/>
              <a:buFont typeface="Varela Round"/>
              <a:buNone/>
              <a:defRPr sz="3000" b="1">
                <a:solidFill>
                  <a:schemeClr val="accent2"/>
                </a:solidFill>
                <a:latin typeface="Varela Round"/>
                <a:ea typeface="Varela Round"/>
                <a:cs typeface="Varela Round"/>
                <a:sym typeface="Varela Round"/>
              </a:defRPr>
            </a:lvl6pPr>
            <a:lvl7pPr lvl="6">
              <a:spcBef>
                <a:spcPts val="0"/>
              </a:spcBef>
              <a:spcAft>
                <a:spcPts val="0"/>
              </a:spcAft>
              <a:buClr>
                <a:schemeClr val="accent2"/>
              </a:buClr>
              <a:buSzPts val="3000"/>
              <a:buFont typeface="Varela Round"/>
              <a:buNone/>
              <a:defRPr sz="3000" b="1">
                <a:solidFill>
                  <a:schemeClr val="accent2"/>
                </a:solidFill>
                <a:latin typeface="Varela Round"/>
                <a:ea typeface="Varela Round"/>
                <a:cs typeface="Varela Round"/>
                <a:sym typeface="Varela Round"/>
              </a:defRPr>
            </a:lvl7pPr>
            <a:lvl8pPr lvl="7">
              <a:spcBef>
                <a:spcPts val="0"/>
              </a:spcBef>
              <a:spcAft>
                <a:spcPts val="0"/>
              </a:spcAft>
              <a:buClr>
                <a:schemeClr val="accent2"/>
              </a:buClr>
              <a:buSzPts val="3000"/>
              <a:buFont typeface="Varela Round"/>
              <a:buNone/>
              <a:defRPr sz="3000" b="1">
                <a:solidFill>
                  <a:schemeClr val="accent2"/>
                </a:solidFill>
                <a:latin typeface="Varela Round"/>
                <a:ea typeface="Varela Round"/>
                <a:cs typeface="Varela Round"/>
                <a:sym typeface="Varela Round"/>
              </a:defRPr>
            </a:lvl8pPr>
            <a:lvl9pPr lvl="8">
              <a:spcBef>
                <a:spcPts val="0"/>
              </a:spcBef>
              <a:spcAft>
                <a:spcPts val="0"/>
              </a:spcAft>
              <a:buClr>
                <a:schemeClr val="accent2"/>
              </a:buClr>
              <a:buSzPts val="3000"/>
              <a:buFont typeface="Varela Round"/>
              <a:buNone/>
              <a:defRPr sz="3000" b="1">
                <a:solidFill>
                  <a:schemeClr val="accent2"/>
                </a:solidFill>
                <a:latin typeface="Varela Round"/>
                <a:ea typeface="Varela Round"/>
                <a:cs typeface="Varela Round"/>
                <a:sym typeface="Varela Round"/>
              </a:defRPr>
            </a:lvl9pPr>
          </a:lstStyle>
          <a:p>
            <a:endParaRPr/>
          </a:p>
        </p:txBody>
      </p:sp>
      <p:sp>
        <p:nvSpPr>
          <p:cNvPr id="7" name="Google Shape;7;p1"/>
          <p:cNvSpPr txBox="1">
            <a:spLocks noGrp="1"/>
          </p:cNvSpPr>
          <p:nvPr>
            <p:ph type="body" idx="1"/>
          </p:nvPr>
        </p:nvSpPr>
        <p:spPr>
          <a:xfrm>
            <a:off x="707200" y="1152475"/>
            <a:ext cx="77268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Abel"/>
              <a:buChar char="●"/>
              <a:defRPr sz="1800">
                <a:solidFill>
                  <a:schemeClr val="dk2"/>
                </a:solidFill>
                <a:latin typeface="Abel"/>
                <a:ea typeface="Abel"/>
                <a:cs typeface="Abel"/>
                <a:sym typeface="Abel"/>
              </a:defRPr>
            </a:lvl1pPr>
            <a:lvl2pPr marL="914400" lvl="1" indent="-317500">
              <a:lnSpc>
                <a:spcPct val="115000"/>
              </a:lnSpc>
              <a:spcBef>
                <a:spcPts val="0"/>
              </a:spcBef>
              <a:spcAft>
                <a:spcPts val="0"/>
              </a:spcAft>
              <a:buClr>
                <a:schemeClr val="dk2"/>
              </a:buClr>
              <a:buSzPts val="1400"/>
              <a:buFont typeface="Abel"/>
              <a:buChar char="○"/>
              <a:defRPr>
                <a:solidFill>
                  <a:schemeClr val="dk2"/>
                </a:solidFill>
                <a:latin typeface="Abel"/>
                <a:ea typeface="Abel"/>
                <a:cs typeface="Abel"/>
                <a:sym typeface="Abel"/>
              </a:defRPr>
            </a:lvl2pPr>
            <a:lvl3pPr marL="1371600" lvl="2" indent="-317500">
              <a:lnSpc>
                <a:spcPct val="115000"/>
              </a:lnSpc>
              <a:spcBef>
                <a:spcPts val="0"/>
              </a:spcBef>
              <a:spcAft>
                <a:spcPts val="0"/>
              </a:spcAft>
              <a:buClr>
                <a:schemeClr val="dk2"/>
              </a:buClr>
              <a:buSzPts val="1400"/>
              <a:buFont typeface="Abel"/>
              <a:buChar char="■"/>
              <a:defRPr>
                <a:solidFill>
                  <a:schemeClr val="dk2"/>
                </a:solidFill>
                <a:latin typeface="Abel"/>
                <a:ea typeface="Abel"/>
                <a:cs typeface="Abel"/>
                <a:sym typeface="Abel"/>
              </a:defRPr>
            </a:lvl3pPr>
            <a:lvl4pPr marL="1828800" lvl="3" indent="-317500">
              <a:lnSpc>
                <a:spcPct val="115000"/>
              </a:lnSpc>
              <a:spcBef>
                <a:spcPts val="0"/>
              </a:spcBef>
              <a:spcAft>
                <a:spcPts val="0"/>
              </a:spcAft>
              <a:buClr>
                <a:schemeClr val="dk2"/>
              </a:buClr>
              <a:buSzPts val="1400"/>
              <a:buFont typeface="Abel"/>
              <a:buChar char="●"/>
              <a:defRPr>
                <a:solidFill>
                  <a:schemeClr val="dk2"/>
                </a:solidFill>
                <a:latin typeface="Abel"/>
                <a:ea typeface="Abel"/>
                <a:cs typeface="Abel"/>
                <a:sym typeface="Abel"/>
              </a:defRPr>
            </a:lvl4pPr>
            <a:lvl5pPr marL="2286000" lvl="4" indent="-317500">
              <a:lnSpc>
                <a:spcPct val="115000"/>
              </a:lnSpc>
              <a:spcBef>
                <a:spcPts val="0"/>
              </a:spcBef>
              <a:spcAft>
                <a:spcPts val="0"/>
              </a:spcAft>
              <a:buClr>
                <a:schemeClr val="dk2"/>
              </a:buClr>
              <a:buSzPts val="1400"/>
              <a:buFont typeface="Abel"/>
              <a:buChar char="○"/>
              <a:defRPr>
                <a:solidFill>
                  <a:schemeClr val="dk2"/>
                </a:solidFill>
                <a:latin typeface="Abel"/>
                <a:ea typeface="Abel"/>
                <a:cs typeface="Abel"/>
                <a:sym typeface="Abel"/>
              </a:defRPr>
            </a:lvl5pPr>
            <a:lvl6pPr marL="2743200" lvl="5" indent="-317500">
              <a:lnSpc>
                <a:spcPct val="115000"/>
              </a:lnSpc>
              <a:spcBef>
                <a:spcPts val="0"/>
              </a:spcBef>
              <a:spcAft>
                <a:spcPts val="0"/>
              </a:spcAft>
              <a:buClr>
                <a:schemeClr val="dk2"/>
              </a:buClr>
              <a:buSzPts val="1400"/>
              <a:buFont typeface="Abel"/>
              <a:buChar char="■"/>
              <a:defRPr>
                <a:solidFill>
                  <a:schemeClr val="dk2"/>
                </a:solidFill>
                <a:latin typeface="Abel"/>
                <a:ea typeface="Abel"/>
                <a:cs typeface="Abel"/>
                <a:sym typeface="Abel"/>
              </a:defRPr>
            </a:lvl6pPr>
            <a:lvl7pPr marL="3200400" lvl="6" indent="-317500">
              <a:lnSpc>
                <a:spcPct val="115000"/>
              </a:lnSpc>
              <a:spcBef>
                <a:spcPts val="0"/>
              </a:spcBef>
              <a:spcAft>
                <a:spcPts val="0"/>
              </a:spcAft>
              <a:buClr>
                <a:schemeClr val="dk2"/>
              </a:buClr>
              <a:buSzPts val="1400"/>
              <a:buFont typeface="Abel"/>
              <a:buChar char="●"/>
              <a:defRPr>
                <a:solidFill>
                  <a:schemeClr val="dk2"/>
                </a:solidFill>
                <a:latin typeface="Abel"/>
                <a:ea typeface="Abel"/>
                <a:cs typeface="Abel"/>
                <a:sym typeface="Abel"/>
              </a:defRPr>
            </a:lvl7pPr>
            <a:lvl8pPr marL="3657600" lvl="7" indent="-317500">
              <a:lnSpc>
                <a:spcPct val="115000"/>
              </a:lnSpc>
              <a:spcBef>
                <a:spcPts val="0"/>
              </a:spcBef>
              <a:spcAft>
                <a:spcPts val="0"/>
              </a:spcAft>
              <a:buClr>
                <a:schemeClr val="dk2"/>
              </a:buClr>
              <a:buSzPts val="1400"/>
              <a:buFont typeface="Abel"/>
              <a:buChar char="○"/>
              <a:defRPr>
                <a:solidFill>
                  <a:schemeClr val="dk2"/>
                </a:solidFill>
                <a:latin typeface="Abel"/>
                <a:ea typeface="Abel"/>
                <a:cs typeface="Abel"/>
                <a:sym typeface="Abel"/>
              </a:defRPr>
            </a:lvl8pPr>
            <a:lvl9pPr marL="4114800" lvl="8" indent="-317500">
              <a:lnSpc>
                <a:spcPct val="115000"/>
              </a:lnSpc>
              <a:spcBef>
                <a:spcPts val="0"/>
              </a:spcBef>
              <a:spcAft>
                <a:spcPts val="0"/>
              </a:spcAft>
              <a:buClr>
                <a:schemeClr val="dk2"/>
              </a:buClr>
              <a:buSzPts val="1400"/>
              <a:buFont typeface="Abel"/>
              <a:buChar char="■"/>
              <a:defRPr>
                <a:solidFill>
                  <a:schemeClr val="dk2"/>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1"/>
        <p:cNvGrpSpPr/>
        <p:nvPr/>
      </p:nvGrpSpPr>
      <p:grpSpPr>
        <a:xfrm>
          <a:off x="0" y="0"/>
          <a:ext cx="0" cy="0"/>
          <a:chOff x="0" y="0"/>
          <a:chExt cx="0" cy="0"/>
        </a:xfrm>
      </p:grpSpPr>
      <p:sp>
        <p:nvSpPr>
          <p:cNvPr id="472" name="Google Shape;472;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3" name="Google Shape;473;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4.png"/><Relationship Id="rId4" Type="http://schemas.openxmlformats.org/officeDocument/2006/relationships/hyperlink" Target="https://docs.google.com/spreadsheets/d/1BU8ZgRYa_SNq-CgY461f9_lXbt3z8aCLau8mrpHgmb0/copy"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slide" Target="slide22.xml"/><Relationship Id="rId13" Type="http://schemas.openxmlformats.org/officeDocument/2006/relationships/slide" Target="slide27.xml"/><Relationship Id="rId3" Type="http://schemas.openxmlformats.org/officeDocument/2006/relationships/hyperlink" Target="http://bit.ly/2Tynxth" TargetMode="External"/><Relationship Id="rId7" Type="http://schemas.openxmlformats.org/officeDocument/2006/relationships/slide" Target="slide20.xml"/><Relationship Id="rId12" Type="http://schemas.openxmlformats.org/officeDocument/2006/relationships/hyperlink" Target="https://storyset.com/?utm_source=slidesgo_template&amp;utm_medium=referral-link&amp;utm_campaign=slidesgo_contents_of_this_template&amp;utm_term=stories_by_freepik&amp;utm_content=storie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21.xml"/><Relationship Id="rId11" Type="http://schemas.openxmlformats.org/officeDocument/2006/relationships/slide" Target="slide26.xml"/><Relationship Id="rId5" Type="http://schemas.openxmlformats.org/officeDocument/2006/relationships/hyperlink" Target="http://bit.ly/33VAFh3" TargetMode="External"/><Relationship Id="rId10" Type="http://schemas.openxmlformats.org/officeDocument/2006/relationships/slide" Target="slide25.xml"/><Relationship Id="rId4" Type="http://schemas.openxmlformats.org/officeDocument/2006/relationships/hyperlink" Target="http://bit.ly/30B07Gq" TargetMode="External"/><Relationship Id="rId9" Type="http://schemas.openxmlformats.org/officeDocument/2006/relationships/slide" Target="slide23.xml"/><Relationship Id="rId14" Type="http://schemas.openxmlformats.org/officeDocument/2006/relationships/slide" Target="slide3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hyperlink" Target="https://www.freepik.com/free-photo/3d-windmill-project_13328748.htm/?utm_source=slidesgo_template&amp;utm_medium=referral-link&amp;utm_campaign=sg_resources&amp;utm_content=freepik" TargetMode="External"/><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hyperlink" Target="https://www.freepik.com/free-vector/ecosystem-concept-flat-style_2739728.htm/?utm_source=slidesgo_template&amp;utm_medium=referral-link&amp;utm_campaign=sg_resources&amp;utm_content=freepik" TargetMode="External"/><Relationship Id="rId5" Type="http://schemas.openxmlformats.org/officeDocument/2006/relationships/hyperlink" Target="https://www.freepik.com/free-vector/ecosystem-concept-with-mountains-river_2751909.htm/?utm_source=slidesgo_template&amp;utm_medium=referral-link&amp;utm_campaign=sg_resources&amp;utm_content=freepik" TargetMode="External"/><Relationship Id="rId4" Type="http://schemas.openxmlformats.org/officeDocument/2006/relationships/hyperlink" Target="https://www.freepik.com/free-photo/top-view-electric-socket-green-grass_13104873.htm#page=1&amp;position=0&amp;from_view=collections/?utm_source=slidesgo_template&amp;utm_medium=referral-link&amp;utm_campaign=sg_resources&amp;utm_content=freepik"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freepik.com/free-photo/3d-windmill-project_13328737.htm/?utm_source=slidesgo_template&amp;utm_medium=referral-link&amp;utm_campaign=sg_resources&amp;utm_content=freepik" TargetMode="External"/><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hyperlink" Target="https://www.freepik.com/free-vector/ecosystem-concept_2668395.htm/?utm_source=slidesgo_template&amp;utm_medium=referral-link&amp;utm_campaign=sg_resources&amp;utm_content=freepik" TargetMode="External"/><Relationship Id="rId5" Type="http://schemas.openxmlformats.org/officeDocument/2006/relationships/hyperlink" Target="https://www.freepik.com/free-vector/environmental-concept-paper-style-with-town-windmills_7941763.htm/?utm_source=slidesgo_template&amp;utm_medium=referral-link&amp;utm_campaign=sg_resources&amp;utm_content=freepik" TargetMode="External"/><Relationship Id="rId4" Type="http://schemas.openxmlformats.org/officeDocument/2006/relationships/hyperlink" Target="https://www.freepik.com/free-photo/3d-windmill-project_13328754.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0.xml"/></Relationships>
</file>

<file path=ppt/slides/_rels/slide25.xml.rels><?xml version="1.0" encoding="UTF-8" standalone="yes"?>
<Relationships xmlns="http://schemas.openxmlformats.org/package/2006/relationships"><Relationship Id="rId3" Type="http://schemas.openxmlformats.org/officeDocument/2006/relationships/hyperlink" Target="https://fonts.google.com/specimen/Varela+Round"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4" Type="http://schemas.openxmlformats.org/officeDocument/2006/relationships/hyperlink" Target="https://fonts.google.com/specimen/Abel"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0.gif"/><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8.gif"/><Relationship Id="rId4" Type="http://schemas.openxmlformats.org/officeDocument/2006/relationships/image" Target="../media/image6.gif"/><Relationship Id="rId9" Type="http://schemas.openxmlformats.org/officeDocument/2006/relationships/image" Target="../media/image7.gif"/></Relationships>
</file>

<file path=ppt/slides/_rels/slide2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100000">
              <a:schemeClr val="accent1"/>
            </a:gs>
          </a:gsLst>
          <a:lin ang="5400700" scaled="0"/>
        </a:gradFill>
        <a:effectLst/>
      </p:bgPr>
    </p:bg>
    <p:spTree>
      <p:nvGrpSpPr>
        <p:cNvPr id="1" name="Shape 480"/>
        <p:cNvGrpSpPr/>
        <p:nvPr/>
      </p:nvGrpSpPr>
      <p:grpSpPr>
        <a:xfrm>
          <a:off x="0" y="0"/>
          <a:ext cx="0" cy="0"/>
          <a:chOff x="0" y="0"/>
          <a:chExt cx="0" cy="0"/>
        </a:xfrm>
      </p:grpSpPr>
      <p:sp>
        <p:nvSpPr>
          <p:cNvPr id="481" name="Google Shape;481;p28"/>
          <p:cNvSpPr txBox="1">
            <a:spLocks noGrp="1"/>
          </p:cNvSpPr>
          <p:nvPr>
            <p:ph type="ctrTitle"/>
          </p:nvPr>
        </p:nvSpPr>
        <p:spPr>
          <a:xfrm>
            <a:off x="0" y="1153812"/>
            <a:ext cx="4337100" cy="18116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Comparison of Renewable Energies</a:t>
            </a:r>
            <a:endParaRPr sz="3600" b="1" dirty="0"/>
          </a:p>
        </p:txBody>
      </p:sp>
      <p:sp>
        <p:nvSpPr>
          <p:cNvPr id="482" name="Google Shape;482;p28"/>
          <p:cNvSpPr txBox="1">
            <a:spLocks noGrp="1"/>
          </p:cNvSpPr>
          <p:nvPr>
            <p:ph type="subTitle" idx="1"/>
          </p:nvPr>
        </p:nvSpPr>
        <p:spPr>
          <a:xfrm>
            <a:off x="61993" y="3113207"/>
            <a:ext cx="2355743" cy="1367762"/>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0" lvl="0" indent="0" algn="l" rtl="0">
              <a:spcBef>
                <a:spcPts val="0"/>
              </a:spcBef>
              <a:spcAft>
                <a:spcPts val="0"/>
              </a:spcAft>
              <a:buNone/>
            </a:pPr>
            <a:r>
              <a:rPr lang="en-US" sz="1400" dirty="0"/>
              <a:t>Course Code 	EEE445</a:t>
            </a:r>
          </a:p>
          <a:p>
            <a:pPr marL="0" lvl="0" indent="0" algn="l" rtl="0">
              <a:spcBef>
                <a:spcPts val="0"/>
              </a:spcBef>
              <a:spcAft>
                <a:spcPts val="0"/>
              </a:spcAft>
              <a:buNone/>
            </a:pPr>
            <a:r>
              <a:rPr lang="en-US" sz="1400" dirty="0"/>
              <a:t>Course Title	Renewable Energy</a:t>
            </a:r>
          </a:p>
          <a:p>
            <a:pPr marL="0" lvl="0" indent="0" algn="l" rtl="0">
              <a:spcBef>
                <a:spcPts val="0"/>
              </a:spcBef>
              <a:spcAft>
                <a:spcPts val="0"/>
              </a:spcAft>
              <a:buNone/>
            </a:pPr>
            <a:r>
              <a:rPr lang="en-US" sz="1400" dirty="0"/>
              <a:t>Instructor	Dr. </a:t>
            </a:r>
            <a:r>
              <a:rPr lang="en-US" sz="1400" dirty="0" err="1"/>
              <a:t>Anisul</a:t>
            </a:r>
            <a:r>
              <a:rPr lang="en-US" sz="1400" dirty="0"/>
              <a:t> Haque</a:t>
            </a:r>
          </a:p>
          <a:p>
            <a:pPr marL="0" lvl="0" indent="0" algn="l" rtl="0">
              <a:spcBef>
                <a:spcPts val="0"/>
              </a:spcBef>
              <a:spcAft>
                <a:spcPts val="0"/>
              </a:spcAft>
              <a:buNone/>
            </a:pPr>
            <a:r>
              <a:rPr lang="en-US" sz="1400" dirty="0"/>
              <a:t>Semester	Fall2023</a:t>
            </a:r>
          </a:p>
          <a:p>
            <a:pPr marL="0" lvl="0" indent="0" algn="l" rtl="0">
              <a:spcBef>
                <a:spcPts val="0"/>
              </a:spcBef>
              <a:spcAft>
                <a:spcPts val="0"/>
              </a:spcAft>
              <a:buNone/>
            </a:pPr>
            <a:endParaRPr sz="1400" dirty="0"/>
          </a:p>
        </p:txBody>
      </p:sp>
      <p:sp>
        <p:nvSpPr>
          <p:cNvPr id="4" name="Rectangle: Rounded Corners 3">
            <a:extLst>
              <a:ext uri="{FF2B5EF4-FFF2-40B4-BE49-F238E27FC236}">
                <a16:creationId xmlns:a16="http://schemas.microsoft.com/office/drawing/2014/main" id="{8207450F-F122-64B9-7C62-9F5EBD299FE9}"/>
              </a:ext>
            </a:extLst>
          </p:cNvPr>
          <p:cNvSpPr/>
          <p:nvPr/>
        </p:nvSpPr>
        <p:spPr>
          <a:xfrm>
            <a:off x="61993" y="108488"/>
            <a:ext cx="1247614" cy="80106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descr="A black background with blue text&#10;&#10;Description automatically generated">
            <a:extLst>
              <a:ext uri="{FF2B5EF4-FFF2-40B4-BE49-F238E27FC236}">
                <a16:creationId xmlns:a16="http://schemas.microsoft.com/office/drawing/2014/main" id="{5F50CD8A-C1FD-F596-89C7-4EE7F150F87D}"/>
              </a:ext>
            </a:extLst>
          </p:cNvPr>
          <p:cNvPicPr>
            <a:picLocks noChangeAspect="1"/>
          </p:cNvPicPr>
          <p:nvPr/>
        </p:nvPicPr>
        <p:blipFill>
          <a:blip r:embed="rId3"/>
          <a:stretch>
            <a:fillRect/>
          </a:stretch>
        </p:blipFill>
        <p:spPr>
          <a:xfrm>
            <a:off x="-69175" y="0"/>
            <a:ext cx="5030525" cy="1006105"/>
          </a:xfrm>
          <a:prstGeom prst="rect">
            <a:avLst/>
          </a:prstGeom>
        </p:spPr>
      </p:pic>
      <p:sp>
        <p:nvSpPr>
          <p:cNvPr id="7" name="Google Shape;482;p28">
            <a:extLst>
              <a:ext uri="{FF2B5EF4-FFF2-40B4-BE49-F238E27FC236}">
                <a16:creationId xmlns:a16="http://schemas.microsoft.com/office/drawing/2014/main" id="{DE290D07-CDE4-7C45-53E4-22E66B23AA4E}"/>
              </a:ext>
            </a:extLst>
          </p:cNvPr>
          <p:cNvSpPr txBox="1">
            <a:spLocks/>
          </p:cNvSpPr>
          <p:nvPr/>
        </p:nvSpPr>
        <p:spPr>
          <a:xfrm>
            <a:off x="2446087" y="3113207"/>
            <a:ext cx="2355743" cy="1367762"/>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600"/>
              <a:buFont typeface="Abel"/>
              <a:buNone/>
              <a:defRPr sz="1600" b="0" i="0" u="none" strike="noStrike" cap="none">
                <a:solidFill>
                  <a:schemeClr val="dk2"/>
                </a:solidFill>
                <a:latin typeface="Abel"/>
                <a:ea typeface="Abel"/>
                <a:cs typeface="Abel"/>
                <a:sym typeface="Abel"/>
              </a:defRPr>
            </a:lvl1pPr>
            <a:lvl2pPr marL="914400" marR="0" lvl="1" indent="-317500" algn="l" rtl="0">
              <a:lnSpc>
                <a:spcPct val="100000"/>
              </a:lnSpc>
              <a:spcBef>
                <a:spcPts val="0"/>
              </a:spcBef>
              <a:spcAft>
                <a:spcPts val="0"/>
              </a:spcAft>
              <a:buClr>
                <a:schemeClr val="dk2"/>
              </a:buClr>
              <a:buSzPts val="1600"/>
              <a:buFont typeface="Abel"/>
              <a:buNone/>
              <a:defRPr sz="1600" b="0" i="0" u="none" strike="noStrike" cap="none">
                <a:solidFill>
                  <a:schemeClr val="dk2"/>
                </a:solidFill>
                <a:latin typeface="Abel"/>
                <a:ea typeface="Abel"/>
                <a:cs typeface="Abel"/>
                <a:sym typeface="Abel"/>
              </a:defRPr>
            </a:lvl2pPr>
            <a:lvl3pPr marL="1371600" marR="0" lvl="2" indent="-317500" algn="l" rtl="0">
              <a:lnSpc>
                <a:spcPct val="100000"/>
              </a:lnSpc>
              <a:spcBef>
                <a:spcPts val="0"/>
              </a:spcBef>
              <a:spcAft>
                <a:spcPts val="0"/>
              </a:spcAft>
              <a:buClr>
                <a:schemeClr val="dk2"/>
              </a:buClr>
              <a:buSzPts val="1600"/>
              <a:buFont typeface="Abel"/>
              <a:buNone/>
              <a:defRPr sz="1600" b="0" i="0" u="none" strike="noStrike" cap="none">
                <a:solidFill>
                  <a:schemeClr val="dk2"/>
                </a:solidFill>
                <a:latin typeface="Abel"/>
                <a:ea typeface="Abel"/>
                <a:cs typeface="Abel"/>
                <a:sym typeface="Abel"/>
              </a:defRPr>
            </a:lvl3pPr>
            <a:lvl4pPr marL="1828800" marR="0" lvl="3" indent="-317500" algn="l" rtl="0">
              <a:lnSpc>
                <a:spcPct val="100000"/>
              </a:lnSpc>
              <a:spcBef>
                <a:spcPts val="0"/>
              </a:spcBef>
              <a:spcAft>
                <a:spcPts val="0"/>
              </a:spcAft>
              <a:buClr>
                <a:schemeClr val="dk2"/>
              </a:buClr>
              <a:buSzPts val="1600"/>
              <a:buFont typeface="Abel"/>
              <a:buNone/>
              <a:defRPr sz="1600" b="0" i="0" u="none" strike="noStrike" cap="none">
                <a:solidFill>
                  <a:schemeClr val="dk2"/>
                </a:solidFill>
                <a:latin typeface="Abel"/>
                <a:ea typeface="Abel"/>
                <a:cs typeface="Abel"/>
                <a:sym typeface="Abel"/>
              </a:defRPr>
            </a:lvl4pPr>
            <a:lvl5pPr marL="2286000" marR="0" lvl="4" indent="-317500" algn="l" rtl="0">
              <a:lnSpc>
                <a:spcPct val="100000"/>
              </a:lnSpc>
              <a:spcBef>
                <a:spcPts val="0"/>
              </a:spcBef>
              <a:spcAft>
                <a:spcPts val="0"/>
              </a:spcAft>
              <a:buClr>
                <a:schemeClr val="dk2"/>
              </a:buClr>
              <a:buSzPts val="1600"/>
              <a:buFont typeface="Abel"/>
              <a:buNone/>
              <a:defRPr sz="1600" b="0" i="0" u="none" strike="noStrike" cap="none">
                <a:solidFill>
                  <a:schemeClr val="dk2"/>
                </a:solidFill>
                <a:latin typeface="Abel"/>
                <a:ea typeface="Abel"/>
                <a:cs typeface="Abel"/>
                <a:sym typeface="Abel"/>
              </a:defRPr>
            </a:lvl5pPr>
            <a:lvl6pPr marL="2743200" marR="0" lvl="5" indent="-317500" algn="l" rtl="0">
              <a:lnSpc>
                <a:spcPct val="100000"/>
              </a:lnSpc>
              <a:spcBef>
                <a:spcPts val="0"/>
              </a:spcBef>
              <a:spcAft>
                <a:spcPts val="0"/>
              </a:spcAft>
              <a:buClr>
                <a:schemeClr val="dk2"/>
              </a:buClr>
              <a:buSzPts val="1600"/>
              <a:buFont typeface="Abel"/>
              <a:buNone/>
              <a:defRPr sz="1600" b="0" i="0" u="none" strike="noStrike" cap="none">
                <a:solidFill>
                  <a:schemeClr val="dk2"/>
                </a:solidFill>
                <a:latin typeface="Abel"/>
                <a:ea typeface="Abel"/>
                <a:cs typeface="Abel"/>
                <a:sym typeface="Abel"/>
              </a:defRPr>
            </a:lvl6pPr>
            <a:lvl7pPr marL="3200400" marR="0" lvl="6" indent="-317500" algn="l" rtl="0">
              <a:lnSpc>
                <a:spcPct val="100000"/>
              </a:lnSpc>
              <a:spcBef>
                <a:spcPts val="0"/>
              </a:spcBef>
              <a:spcAft>
                <a:spcPts val="0"/>
              </a:spcAft>
              <a:buClr>
                <a:schemeClr val="dk2"/>
              </a:buClr>
              <a:buSzPts val="1600"/>
              <a:buFont typeface="Abel"/>
              <a:buNone/>
              <a:defRPr sz="1600" b="0" i="0" u="none" strike="noStrike" cap="none">
                <a:solidFill>
                  <a:schemeClr val="dk2"/>
                </a:solidFill>
                <a:latin typeface="Abel"/>
                <a:ea typeface="Abel"/>
                <a:cs typeface="Abel"/>
                <a:sym typeface="Abel"/>
              </a:defRPr>
            </a:lvl7pPr>
            <a:lvl8pPr marL="3657600" marR="0" lvl="7" indent="-317500" algn="l" rtl="0">
              <a:lnSpc>
                <a:spcPct val="100000"/>
              </a:lnSpc>
              <a:spcBef>
                <a:spcPts val="0"/>
              </a:spcBef>
              <a:spcAft>
                <a:spcPts val="0"/>
              </a:spcAft>
              <a:buClr>
                <a:schemeClr val="dk2"/>
              </a:buClr>
              <a:buSzPts val="1600"/>
              <a:buFont typeface="Abel"/>
              <a:buNone/>
              <a:defRPr sz="1600" b="0" i="0" u="none" strike="noStrike" cap="none">
                <a:solidFill>
                  <a:schemeClr val="dk2"/>
                </a:solidFill>
                <a:latin typeface="Abel"/>
                <a:ea typeface="Abel"/>
                <a:cs typeface="Abel"/>
                <a:sym typeface="Abel"/>
              </a:defRPr>
            </a:lvl8pPr>
            <a:lvl9pPr marL="4114800" marR="0" lvl="8" indent="-317500" algn="l" rtl="0">
              <a:lnSpc>
                <a:spcPct val="100000"/>
              </a:lnSpc>
              <a:spcBef>
                <a:spcPts val="0"/>
              </a:spcBef>
              <a:spcAft>
                <a:spcPts val="0"/>
              </a:spcAft>
              <a:buClr>
                <a:schemeClr val="dk2"/>
              </a:buClr>
              <a:buSzPts val="1600"/>
              <a:buFont typeface="Abel"/>
              <a:buNone/>
              <a:defRPr sz="1600" b="0" i="0" u="none" strike="noStrike" cap="none">
                <a:solidFill>
                  <a:schemeClr val="dk2"/>
                </a:solidFill>
                <a:latin typeface="Abel"/>
                <a:ea typeface="Abel"/>
                <a:cs typeface="Abel"/>
                <a:sym typeface="Abel"/>
              </a:defRPr>
            </a:lvl9pPr>
          </a:lstStyle>
          <a:p>
            <a:pPr marL="0" indent="0"/>
            <a:r>
              <a:rPr lang="en-US" sz="1400" dirty="0"/>
              <a:t>Group #	01</a:t>
            </a:r>
          </a:p>
          <a:p>
            <a:pPr marL="0" indent="0"/>
            <a:r>
              <a:rPr lang="en-US" sz="1400" dirty="0"/>
              <a:t>Student’s Name and ID</a:t>
            </a:r>
          </a:p>
          <a:p>
            <a:pPr marL="0" indent="0"/>
            <a:r>
              <a:rPr lang="en-US" sz="1400" dirty="0" err="1"/>
              <a:t>Shahjia</a:t>
            </a:r>
            <a:r>
              <a:rPr lang="en-US" sz="1400" dirty="0"/>
              <a:t> Anjum</a:t>
            </a:r>
          </a:p>
          <a:p>
            <a:pPr marL="0" indent="0"/>
            <a:r>
              <a:rPr lang="en-US" sz="1400" dirty="0"/>
              <a:t>2020-1-80-063</a:t>
            </a:r>
          </a:p>
          <a:p>
            <a:pPr marL="0" indent="0"/>
            <a:r>
              <a:rPr lang="en-US" sz="1400" dirty="0"/>
              <a:t>Abdullah Al Rafi</a:t>
            </a:r>
          </a:p>
          <a:p>
            <a:pPr marL="0" indent="0"/>
            <a:r>
              <a:rPr lang="en-US" sz="1400" dirty="0"/>
              <a:t>2020-1-80-068</a:t>
            </a:r>
          </a:p>
          <a:p>
            <a:pPr marL="0" indent="0"/>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5"/>
        <p:cNvGrpSpPr/>
        <p:nvPr/>
      </p:nvGrpSpPr>
      <p:grpSpPr>
        <a:xfrm>
          <a:off x="0" y="0"/>
          <a:ext cx="0" cy="0"/>
          <a:chOff x="0" y="0"/>
          <a:chExt cx="0" cy="0"/>
        </a:xfrm>
      </p:grpSpPr>
      <p:sp>
        <p:nvSpPr>
          <p:cNvPr id="586" name="Google Shape;586;p37"/>
          <p:cNvSpPr txBox="1">
            <a:spLocks noGrp="1"/>
          </p:cNvSpPr>
          <p:nvPr>
            <p:ph type="body" idx="1"/>
          </p:nvPr>
        </p:nvSpPr>
        <p:spPr>
          <a:xfrm>
            <a:off x="5956425" y="3834500"/>
            <a:ext cx="2666100" cy="8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a:t>A picture is worth a thousand words</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38"/>
          <p:cNvSpPr txBox="1">
            <a:spLocks noGrp="1"/>
          </p:cNvSpPr>
          <p:nvPr>
            <p:ph type="title" idx="7"/>
          </p:nvPr>
        </p:nvSpPr>
        <p:spPr>
          <a:xfrm>
            <a:off x="3466347" y="2879371"/>
            <a:ext cx="2211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592" name="Google Shape;592;p38"/>
          <p:cNvSpPr txBox="1">
            <a:spLocks noGrp="1"/>
          </p:cNvSpPr>
          <p:nvPr>
            <p:ph type="title" idx="2"/>
          </p:nvPr>
        </p:nvSpPr>
        <p:spPr>
          <a:xfrm>
            <a:off x="1029921" y="1522171"/>
            <a:ext cx="2211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593" name="Google Shape;593;p38"/>
          <p:cNvSpPr txBox="1">
            <a:spLocks noGrp="1"/>
          </p:cNvSpPr>
          <p:nvPr>
            <p:ph type="subTitle" idx="1"/>
          </p:nvPr>
        </p:nvSpPr>
        <p:spPr>
          <a:xfrm>
            <a:off x="1029921" y="2009593"/>
            <a:ext cx="221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594" name="Google Shape;594;p38"/>
          <p:cNvSpPr txBox="1">
            <a:spLocks noGrp="1"/>
          </p:cNvSpPr>
          <p:nvPr>
            <p:ph type="title" idx="3"/>
          </p:nvPr>
        </p:nvSpPr>
        <p:spPr>
          <a:xfrm>
            <a:off x="3466347" y="1522171"/>
            <a:ext cx="2211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595" name="Google Shape;595;p38"/>
          <p:cNvSpPr txBox="1">
            <a:spLocks noGrp="1"/>
          </p:cNvSpPr>
          <p:nvPr>
            <p:ph type="subTitle" idx="4"/>
          </p:nvPr>
        </p:nvSpPr>
        <p:spPr>
          <a:xfrm>
            <a:off x="3466347" y="2009593"/>
            <a:ext cx="221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596" name="Google Shape;596;p38"/>
          <p:cNvSpPr txBox="1">
            <a:spLocks noGrp="1"/>
          </p:cNvSpPr>
          <p:nvPr>
            <p:ph type="title" idx="5"/>
          </p:nvPr>
        </p:nvSpPr>
        <p:spPr>
          <a:xfrm>
            <a:off x="1029921" y="2879371"/>
            <a:ext cx="2211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597" name="Google Shape;597;p38"/>
          <p:cNvSpPr txBox="1">
            <a:spLocks noGrp="1"/>
          </p:cNvSpPr>
          <p:nvPr>
            <p:ph type="subTitle" idx="6"/>
          </p:nvPr>
        </p:nvSpPr>
        <p:spPr>
          <a:xfrm>
            <a:off x="1029921" y="3366793"/>
            <a:ext cx="221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598" name="Google Shape;598;p38"/>
          <p:cNvSpPr txBox="1">
            <a:spLocks noGrp="1"/>
          </p:cNvSpPr>
          <p:nvPr>
            <p:ph type="subTitle" idx="8"/>
          </p:nvPr>
        </p:nvSpPr>
        <p:spPr>
          <a:xfrm>
            <a:off x="3466347" y="3366793"/>
            <a:ext cx="221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599" name="Google Shape;599;p38"/>
          <p:cNvSpPr txBox="1">
            <a:spLocks noGrp="1"/>
          </p:cNvSpPr>
          <p:nvPr>
            <p:ph type="title" idx="9"/>
          </p:nvPr>
        </p:nvSpPr>
        <p:spPr>
          <a:xfrm>
            <a:off x="5902779" y="1522171"/>
            <a:ext cx="2211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600" name="Google Shape;600;p38"/>
          <p:cNvSpPr txBox="1">
            <a:spLocks noGrp="1"/>
          </p:cNvSpPr>
          <p:nvPr>
            <p:ph type="subTitle" idx="13"/>
          </p:nvPr>
        </p:nvSpPr>
        <p:spPr>
          <a:xfrm>
            <a:off x="5902779" y="2009593"/>
            <a:ext cx="221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601" name="Google Shape;601;p38"/>
          <p:cNvSpPr txBox="1">
            <a:spLocks noGrp="1"/>
          </p:cNvSpPr>
          <p:nvPr>
            <p:ph type="title" idx="14"/>
          </p:nvPr>
        </p:nvSpPr>
        <p:spPr>
          <a:xfrm>
            <a:off x="5902779" y="2879371"/>
            <a:ext cx="2211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602" name="Google Shape;602;p38"/>
          <p:cNvSpPr txBox="1">
            <a:spLocks noGrp="1"/>
          </p:cNvSpPr>
          <p:nvPr>
            <p:ph type="subTitle" idx="15"/>
          </p:nvPr>
        </p:nvSpPr>
        <p:spPr>
          <a:xfrm>
            <a:off x="5902779" y="3366793"/>
            <a:ext cx="221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603" name="Google Shape;603;p38"/>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renewable energy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39"/>
          <p:cNvSpPr txBox="1">
            <a:spLocks noGrp="1"/>
          </p:cNvSpPr>
          <p:nvPr>
            <p:ph type="title"/>
          </p:nvPr>
        </p:nvSpPr>
        <p:spPr>
          <a:xfrm>
            <a:off x="4083550" y="445025"/>
            <a:ext cx="435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Sources</a:t>
            </a:r>
            <a:endParaRPr/>
          </a:p>
        </p:txBody>
      </p:sp>
      <p:sp>
        <p:nvSpPr>
          <p:cNvPr id="609" name="Google Shape;609;p39"/>
          <p:cNvSpPr txBox="1">
            <a:spLocks noGrp="1"/>
          </p:cNvSpPr>
          <p:nvPr>
            <p:ph type="title" idx="2"/>
          </p:nvPr>
        </p:nvSpPr>
        <p:spPr>
          <a:xfrm flipH="1">
            <a:off x="5159149" y="1369819"/>
            <a:ext cx="1513800" cy="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610" name="Google Shape;610;p39"/>
          <p:cNvSpPr txBox="1">
            <a:spLocks noGrp="1"/>
          </p:cNvSpPr>
          <p:nvPr>
            <p:ph type="subTitle" idx="1"/>
          </p:nvPr>
        </p:nvSpPr>
        <p:spPr>
          <a:xfrm flipH="1">
            <a:off x="5160399" y="1707025"/>
            <a:ext cx="2566800" cy="5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611" name="Google Shape;611;p39"/>
          <p:cNvSpPr txBox="1">
            <a:spLocks noGrp="1"/>
          </p:cNvSpPr>
          <p:nvPr>
            <p:ph type="title" idx="3"/>
          </p:nvPr>
        </p:nvSpPr>
        <p:spPr>
          <a:xfrm>
            <a:off x="5157500" y="2480230"/>
            <a:ext cx="1517100" cy="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a:t>
            </a:r>
            <a:endParaRPr/>
          </a:p>
        </p:txBody>
      </p:sp>
      <p:sp>
        <p:nvSpPr>
          <p:cNvPr id="612" name="Google Shape;612;p39"/>
          <p:cNvSpPr txBox="1">
            <a:spLocks noGrp="1"/>
          </p:cNvSpPr>
          <p:nvPr>
            <p:ph type="subTitle" idx="4"/>
          </p:nvPr>
        </p:nvSpPr>
        <p:spPr>
          <a:xfrm>
            <a:off x="5157450" y="2817436"/>
            <a:ext cx="2572500" cy="5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is the ringed planet</a:t>
            </a:r>
            <a:endParaRPr/>
          </a:p>
        </p:txBody>
      </p:sp>
      <p:sp>
        <p:nvSpPr>
          <p:cNvPr id="613" name="Google Shape;613;p39"/>
          <p:cNvSpPr txBox="1">
            <a:spLocks noGrp="1"/>
          </p:cNvSpPr>
          <p:nvPr>
            <p:ph type="title" idx="5"/>
          </p:nvPr>
        </p:nvSpPr>
        <p:spPr>
          <a:xfrm flipH="1">
            <a:off x="5159149" y="3539269"/>
            <a:ext cx="1513800" cy="3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614" name="Google Shape;614;p39"/>
          <p:cNvSpPr txBox="1">
            <a:spLocks noGrp="1"/>
          </p:cNvSpPr>
          <p:nvPr>
            <p:ph type="subTitle" idx="6"/>
          </p:nvPr>
        </p:nvSpPr>
        <p:spPr>
          <a:xfrm flipH="1">
            <a:off x="5160399" y="3876500"/>
            <a:ext cx="2566800" cy="5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it’s terribly hot</a:t>
            </a:r>
            <a:endParaRPr/>
          </a:p>
        </p:txBody>
      </p:sp>
      <p:grpSp>
        <p:nvGrpSpPr>
          <p:cNvPr id="615" name="Google Shape;615;p39"/>
          <p:cNvGrpSpPr/>
          <p:nvPr/>
        </p:nvGrpSpPr>
        <p:grpSpPr>
          <a:xfrm>
            <a:off x="4083550" y="3684600"/>
            <a:ext cx="889200" cy="889200"/>
            <a:chOff x="5356475" y="3684600"/>
            <a:chExt cx="889200" cy="889200"/>
          </a:xfrm>
        </p:grpSpPr>
        <p:sp>
          <p:nvSpPr>
            <p:cNvPr id="616" name="Google Shape;616;p39"/>
            <p:cNvSpPr/>
            <p:nvPr/>
          </p:nvSpPr>
          <p:spPr>
            <a:xfrm>
              <a:off x="5356475" y="3684600"/>
              <a:ext cx="889200" cy="889200"/>
            </a:xfrm>
            <a:prstGeom prst="ellipse">
              <a:avLst/>
            </a:prstGeom>
            <a:solidFill>
              <a:schemeClr val="lt1"/>
            </a:solidFill>
            <a:ln>
              <a:noFill/>
            </a:ln>
            <a:effectLst>
              <a:outerShdw blurRad="57150" dist="19050" dir="5400000" algn="bl" rotWithShape="0">
                <a:srgbClr val="000000">
                  <a:alpha val="5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 name="Google Shape;617;p39"/>
            <p:cNvGrpSpPr/>
            <p:nvPr/>
          </p:nvGrpSpPr>
          <p:grpSpPr>
            <a:xfrm>
              <a:off x="5575841" y="3881248"/>
              <a:ext cx="450470" cy="449325"/>
              <a:chOff x="-20946600" y="3317850"/>
              <a:chExt cx="304825" cy="304050"/>
            </a:xfrm>
          </p:grpSpPr>
          <p:sp>
            <p:nvSpPr>
              <p:cNvPr id="618" name="Google Shape;618;p3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1" name="Google Shape;621;p39"/>
          <p:cNvGrpSpPr/>
          <p:nvPr/>
        </p:nvGrpSpPr>
        <p:grpSpPr>
          <a:xfrm>
            <a:off x="4083550" y="2577125"/>
            <a:ext cx="889200" cy="889200"/>
            <a:chOff x="5356475" y="2577125"/>
            <a:chExt cx="889200" cy="889200"/>
          </a:xfrm>
        </p:grpSpPr>
        <p:sp>
          <p:nvSpPr>
            <p:cNvPr id="622" name="Google Shape;622;p39"/>
            <p:cNvSpPr/>
            <p:nvPr/>
          </p:nvSpPr>
          <p:spPr>
            <a:xfrm>
              <a:off x="5356475" y="2577125"/>
              <a:ext cx="889200" cy="889200"/>
            </a:xfrm>
            <a:prstGeom prst="ellipse">
              <a:avLst/>
            </a:prstGeom>
            <a:solidFill>
              <a:schemeClr val="lt1"/>
            </a:solidFill>
            <a:ln>
              <a:noFill/>
            </a:ln>
            <a:effectLst>
              <a:outerShdw blurRad="57150" dist="19050" dir="5400000" algn="bl" rotWithShape="0">
                <a:srgbClr val="000000">
                  <a:alpha val="5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39"/>
            <p:cNvGrpSpPr/>
            <p:nvPr/>
          </p:nvGrpSpPr>
          <p:grpSpPr>
            <a:xfrm>
              <a:off x="5575249" y="2776783"/>
              <a:ext cx="451653" cy="449288"/>
              <a:chOff x="-16794250" y="4058225"/>
              <a:chExt cx="305625" cy="304025"/>
            </a:xfrm>
          </p:grpSpPr>
          <p:sp>
            <p:nvSpPr>
              <p:cNvPr id="624" name="Google Shape;624;p3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3" name="Google Shape;633;p39"/>
          <p:cNvGrpSpPr/>
          <p:nvPr/>
        </p:nvGrpSpPr>
        <p:grpSpPr>
          <a:xfrm>
            <a:off x="4083550" y="1469638"/>
            <a:ext cx="889200" cy="889200"/>
            <a:chOff x="5356475" y="1469638"/>
            <a:chExt cx="889200" cy="889200"/>
          </a:xfrm>
        </p:grpSpPr>
        <p:sp>
          <p:nvSpPr>
            <p:cNvPr id="634" name="Google Shape;634;p39"/>
            <p:cNvSpPr/>
            <p:nvPr/>
          </p:nvSpPr>
          <p:spPr>
            <a:xfrm>
              <a:off x="5356475" y="1469638"/>
              <a:ext cx="889200" cy="889200"/>
            </a:xfrm>
            <a:prstGeom prst="ellipse">
              <a:avLst/>
            </a:prstGeom>
            <a:solidFill>
              <a:schemeClr val="lt1"/>
            </a:solidFill>
            <a:ln>
              <a:noFill/>
            </a:ln>
            <a:effectLst>
              <a:outerShdw blurRad="57150" dist="19050" dir="5400000" algn="bl" rotWithShape="0">
                <a:srgbClr val="000000">
                  <a:alpha val="5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39"/>
            <p:cNvGrpSpPr/>
            <p:nvPr/>
          </p:nvGrpSpPr>
          <p:grpSpPr>
            <a:xfrm>
              <a:off x="5557796" y="1706881"/>
              <a:ext cx="486566" cy="414708"/>
              <a:chOff x="-19835275" y="3330250"/>
              <a:chExt cx="329250" cy="280625"/>
            </a:xfrm>
          </p:grpSpPr>
          <p:sp>
            <p:nvSpPr>
              <p:cNvPr id="636" name="Google Shape;636;p3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grpSp>
        <p:nvGrpSpPr>
          <p:cNvPr id="643" name="Google Shape;643;p40"/>
          <p:cNvGrpSpPr/>
          <p:nvPr/>
        </p:nvGrpSpPr>
        <p:grpSpPr>
          <a:xfrm>
            <a:off x="515615" y="1196560"/>
            <a:ext cx="5130291" cy="2944881"/>
            <a:chOff x="233350" y="949250"/>
            <a:chExt cx="7137300" cy="3802300"/>
          </a:xfrm>
        </p:grpSpPr>
        <p:sp>
          <p:nvSpPr>
            <p:cNvPr id="644" name="Google Shape;644;p4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 name="Google Shape;695;p40"/>
          <p:cNvSpPr txBox="1"/>
          <p:nvPr/>
        </p:nvSpPr>
        <p:spPr>
          <a:xfrm flipH="1">
            <a:off x="6519026" y="1016663"/>
            <a:ext cx="16242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accent2"/>
                </a:solidFill>
                <a:latin typeface="Varela Round"/>
                <a:ea typeface="Varela Round"/>
                <a:cs typeface="Varela Round"/>
                <a:sym typeface="Varela Round"/>
              </a:rPr>
              <a:t>Jupiter</a:t>
            </a:r>
            <a:endParaRPr sz="2200" b="1">
              <a:solidFill>
                <a:schemeClr val="accent2"/>
              </a:solidFill>
              <a:latin typeface="Varela Round"/>
              <a:ea typeface="Varela Round"/>
              <a:cs typeface="Varela Round"/>
              <a:sym typeface="Varela Round"/>
            </a:endParaRPr>
          </a:p>
        </p:txBody>
      </p:sp>
      <p:sp>
        <p:nvSpPr>
          <p:cNvPr id="696" name="Google Shape;696;p40"/>
          <p:cNvSpPr txBox="1"/>
          <p:nvPr/>
        </p:nvSpPr>
        <p:spPr>
          <a:xfrm flipH="1">
            <a:off x="6519021" y="1408307"/>
            <a:ext cx="1513800" cy="56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600">
                <a:solidFill>
                  <a:schemeClr val="lt2"/>
                </a:solidFill>
                <a:latin typeface="Abel"/>
                <a:ea typeface="Abel"/>
                <a:cs typeface="Abel"/>
                <a:sym typeface="Abel"/>
              </a:rPr>
              <a:t>It’s a gas giant and it’s big</a:t>
            </a:r>
            <a:endParaRPr sz="1600">
              <a:solidFill>
                <a:schemeClr val="lt2"/>
              </a:solidFill>
              <a:latin typeface="Abel"/>
              <a:ea typeface="Abel"/>
              <a:cs typeface="Abel"/>
              <a:sym typeface="Abel"/>
            </a:endParaRPr>
          </a:p>
        </p:txBody>
      </p:sp>
      <p:sp>
        <p:nvSpPr>
          <p:cNvPr id="697" name="Google Shape;697;p40"/>
          <p:cNvSpPr txBox="1"/>
          <p:nvPr/>
        </p:nvSpPr>
        <p:spPr>
          <a:xfrm flipH="1">
            <a:off x="6525030" y="2111538"/>
            <a:ext cx="16278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accent2"/>
                </a:solidFill>
                <a:latin typeface="Varela Round"/>
                <a:ea typeface="Varela Round"/>
                <a:cs typeface="Varela Round"/>
                <a:sym typeface="Varela Round"/>
              </a:rPr>
              <a:t>Neptune</a:t>
            </a:r>
            <a:endParaRPr sz="2200" b="1">
              <a:solidFill>
                <a:schemeClr val="accent2"/>
              </a:solidFill>
              <a:latin typeface="Varela Round"/>
              <a:ea typeface="Varela Round"/>
              <a:cs typeface="Varela Round"/>
              <a:sym typeface="Varela Round"/>
            </a:endParaRPr>
          </a:p>
        </p:txBody>
      </p:sp>
      <p:sp>
        <p:nvSpPr>
          <p:cNvPr id="698" name="Google Shape;698;p40"/>
          <p:cNvSpPr txBox="1"/>
          <p:nvPr/>
        </p:nvSpPr>
        <p:spPr>
          <a:xfrm flipH="1">
            <a:off x="6525090" y="2493034"/>
            <a:ext cx="1517100" cy="56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600">
                <a:solidFill>
                  <a:schemeClr val="lt2"/>
                </a:solidFill>
                <a:latin typeface="Abel"/>
                <a:ea typeface="Abel"/>
                <a:cs typeface="Abel"/>
                <a:sym typeface="Abel"/>
              </a:rPr>
              <a:t>It’s very far away from the Sun</a:t>
            </a:r>
            <a:endParaRPr sz="1600">
              <a:solidFill>
                <a:schemeClr val="lt2"/>
              </a:solidFill>
              <a:latin typeface="Abel"/>
              <a:ea typeface="Abel"/>
              <a:cs typeface="Abel"/>
              <a:sym typeface="Abel"/>
            </a:endParaRPr>
          </a:p>
        </p:txBody>
      </p:sp>
      <p:sp>
        <p:nvSpPr>
          <p:cNvPr id="699" name="Google Shape;699;p40"/>
          <p:cNvSpPr txBox="1"/>
          <p:nvPr/>
        </p:nvSpPr>
        <p:spPr>
          <a:xfrm flipH="1">
            <a:off x="6519026" y="3186125"/>
            <a:ext cx="16242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accent2"/>
                </a:solidFill>
                <a:latin typeface="Varela Round"/>
                <a:ea typeface="Varela Round"/>
                <a:cs typeface="Varela Round"/>
                <a:sym typeface="Varela Round"/>
              </a:rPr>
              <a:t>Mercury</a:t>
            </a:r>
            <a:endParaRPr sz="2200" b="1">
              <a:solidFill>
                <a:schemeClr val="accent2"/>
              </a:solidFill>
              <a:latin typeface="Varela Round"/>
              <a:ea typeface="Varela Round"/>
              <a:cs typeface="Varela Round"/>
              <a:sym typeface="Varela Round"/>
            </a:endParaRPr>
          </a:p>
        </p:txBody>
      </p:sp>
      <p:sp>
        <p:nvSpPr>
          <p:cNvPr id="700" name="Google Shape;700;p40"/>
          <p:cNvSpPr txBox="1"/>
          <p:nvPr/>
        </p:nvSpPr>
        <p:spPr>
          <a:xfrm flipH="1">
            <a:off x="6519025" y="3577761"/>
            <a:ext cx="1513800" cy="56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600">
                <a:solidFill>
                  <a:schemeClr val="lt2"/>
                </a:solidFill>
                <a:latin typeface="Abel"/>
                <a:ea typeface="Abel"/>
                <a:cs typeface="Abel"/>
                <a:sym typeface="Abel"/>
              </a:rPr>
              <a:t>It’s very close to the Sun</a:t>
            </a:r>
            <a:endParaRPr sz="1600">
              <a:solidFill>
                <a:schemeClr val="lt2"/>
              </a:solidFill>
              <a:latin typeface="Abel"/>
              <a:ea typeface="Abel"/>
              <a:cs typeface="Abel"/>
              <a:sym typeface="Abel"/>
            </a:endParaRPr>
          </a:p>
        </p:txBody>
      </p:sp>
      <p:cxnSp>
        <p:nvCxnSpPr>
          <p:cNvPr id="701" name="Google Shape;701;p40"/>
          <p:cNvCxnSpPr/>
          <p:nvPr/>
        </p:nvCxnSpPr>
        <p:spPr>
          <a:xfrm flipH="1">
            <a:off x="1117300" y="1287650"/>
            <a:ext cx="5433600" cy="696600"/>
          </a:xfrm>
          <a:prstGeom prst="bentConnector3">
            <a:avLst>
              <a:gd name="adj1" fmla="val 50000"/>
            </a:avLst>
          </a:prstGeom>
          <a:noFill/>
          <a:ln w="28575" cap="flat" cmpd="sng">
            <a:solidFill>
              <a:schemeClr val="accent3"/>
            </a:solidFill>
            <a:prstDash val="solid"/>
            <a:round/>
            <a:headEnd type="oval" w="med" len="med"/>
            <a:tailEnd type="oval" w="med" len="med"/>
          </a:ln>
        </p:spPr>
      </p:cxnSp>
      <p:cxnSp>
        <p:nvCxnSpPr>
          <p:cNvPr id="702" name="Google Shape;702;p40"/>
          <p:cNvCxnSpPr/>
          <p:nvPr/>
        </p:nvCxnSpPr>
        <p:spPr>
          <a:xfrm rot="10800000">
            <a:off x="4236600" y="1947950"/>
            <a:ext cx="2343300" cy="413400"/>
          </a:xfrm>
          <a:prstGeom prst="bentConnector3">
            <a:avLst>
              <a:gd name="adj1" fmla="val 50000"/>
            </a:avLst>
          </a:prstGeom>
          <a:noFill/>
          <a:ln w="28575" cap="flat" cmpd="sng">
            <a:solidFill>
              <a:schemeClr val="accent3"/>
            </a:solidFill>
            <a:prstDash val="solid"/>
            <a:round/>
            <a:headEnd type="oval" w="med" len="med"/>
            <a:tailEnd type="oval" w="med" len="med"/>
          </a:ln>
        </p:spPr>
      </p:cxnSp>
      <p:cxnSp>
        <p:nvCxnSpPr>
          <p:cNvPr id="703" name="Google Shape;703;p40"/>
          <p:cNvCxnSpPr/>
          <p:nvPr/>
        </p:nvCxnSpPr>
        <p:spPr>
          <a:xfrm rot="10800000">
            <a:off x="1828200" y="2879968"/>
            <a:ext cx="4751700" cy="577200"/>
          </a:xfrm>
          <a:prstGeom prst="bentConnector3">
            <a:avLst>
              <a:gd name="adj1" fmla="val 50000"/>
            </a:avLst>
          </a:prstGeom>
          <a:noFill/>
          <a:ln w="28575" cap="flat" cmpd="sng">
            <a:solidFill>
              <a:schemeClr val="accent3"/>
            </a:solidFill>
            <a:prstDash val="solid"/>
            <a:round/>
            <a:headEnd type="oval" w="med" len="med"/>
            <a:tailEnd type="oval" w="med" len="med"/>
          </a:ln>
        </p:spPr>
      </p:cxnSp>
      <p:sp>
        <p:nvSpPr>
          <p:cNvPr id="704" name="Google Shape;704;p40"/>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1"/>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710" name="Google Shape;710;p41"/>
          <p:cNvGraphicFramePr/>
          <p:nvPr/>
        </p:nvGraphicFramePr>
        <p:xfrm>
          <a:off x="3239000" y="1094288"/>
          <a:ext cx="3000000" cy="3000000"/>
        </p:xfrm>
        <a:graphic>
          <a:graphicData uri="http://schemas.openxmlformats.org/drawingml/2006/table">
            <a:tbl>
              <a:tblPr>
                <a:noFill/>
                <a:tableStyleId>{26D8915B-3C51-4EDB-9F3D-5000A2ABFB48}</a:tableStyleId>
              </a:tblPr>
              <a:tblGrid>
                <a:gridCol w="1308875">
                  <a:extLst>
                    <a:ext uri="{9D8B030D-6E8A-4147-A177-3AD203B41FA5}">
                      <a16:colId xmlns:a16="http://schemas.microsoft.com/office/drawing/2014/main" val="20000"/>
                    </a:ext>
                  </a:extLst>
                </a:gridCol>
                <a:gridCol w="1308875">
                  <a:extLst>
                    <a:ext uri="{9D8B030D-6E8A-4147-A177-3AD203B41FA5}">
                      <a16:colId xmlns:a16="http://schemas.microsoft.com/office/drawing/2014/main" val="20001"/>
                    </a:ext>
                  </a:extLst>
                </a:gridCol>
                <a:gridCol w="1308875">
                  <a:extLst>
                    <a:ext uri="{9D8B030D-6E8A-4147-A177-3AD203B41FA5}">
                      <a16:colId xmlns:a16="http://schemas.microsoft.com/office/drawing/2014/main" val="20002"/>
                    </a:ext>
                  </a:extLst>
                </a:gridCol>
                <a:gridCol w="1308875">
                  <a:extLst>
                    <a:ext uri="{9D8B030D-6E8A-4147-A177-3AD203B41FA5}">
                      <a16:colId xmlns:a16="http://schemas.microsoft.com/office/drawing/2014/main" val="20003"/>
                    </a:ext>
                  </a:extLst>
                </a:gridCol>
              </a:tblGrid>
              <a:tr h="670525">
                <a:tc>
                  <a:txBody>
                    <a:bodyPr/>
                    <a:lstStyle/>
                    <a:p>
                      <a:pPr marL="0" lvl="0" indent="0" algn="ctr" rtl="0">
                        <a:spcBef>
                          <a:spcPts val="0"/>
                        </a:spcBef>
                        <a:spcAft>
                          <a:spcPts val="0"/>
                        </a:spcAft>
                        <a:buNone/>
                      </a:pPr>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accent2"/>
                          </a:solidFill>
                          <a:latin typeface="Varela Round"/>
                          <a:ea typeface="Varela Round"/>
                          <a:cs typeface="Varela Round"/>
                          <a:sym typeface="Varela Round"/>
                        </a:rPr>
                        <a:t>MASS</a:t>
                      </a:r>
                      <a:endParaRPr sz="1600" b="1">
                        <a:solidFill>
                          <a:schemeClr val="accent2"/>
                        </a:solidFill>
                        <a:latin typeface="Varela Round"/>
                        <a:ea typeface="Varela Round"/>
                        <a:cs typeface="Varela Round"/>
                        <a:sym typeface="Varela Round"/>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accent2"/>
                          </a:solidFill>
                          <a:latin typeface="Varela Round"/>
                          <a:ea typeface="Varela Round"/>
                          <a:cs typeface="Varela Round"/>
                          <a:sym typeface="Varela Round"/>
                        </a:rPr>
                        <a:t>DIAMETER</a:t>
                      </a:r>
                      <a:endParaRPr sz="1600" b="1">
                        <a:solidFill>
                          <a:schemeClr val="accent2"/>
                        </a:solidFill>
                        <a:latin typeface="Varela Round"/>
                        <a:ea typeface="Varela Round"/>
                        <a:cs typeface="Varela Round"/>
                        <a:sym typeface="Varela Round"/>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accent2"/>
                          </a:solidFill>
                          <a:latin typeface="Varela Round"/>
                          <a:ea typeface="Varela Round"/>
                          <a:cs typeface="Varela Round"/>
                          <a:sym typeface="Varela Round"/>
                        </a:rPr>
                        <a:t>GRAVITY</a:t>
                      </a:r>
                      <a:endParaRPr sz="1600" b="1">
                        <a:solidFill>
                          <a:schemeClr val="accent2"/>
                        </a:solidFill>
                        <a:latin typeface="Varela Round"/>
                        <a:ea typeface="Varela Round"/>
                        <a:cs typeface="Varela Round"/>
                        <a:sym typeface="Varela Round"/>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accent3"/>
                      </a:solidFill>
                      <a:prstDash val="solid"/>
                      <a:round/>
                      <a:headEnd type="none" w="sm" len="sm"/>
                      <a:tailEnd type="none" w="sm" len="sm"/>
                    </a:lnB>
                  </a:tcPr>
                </a:tc>
                <a:extLst>
                  <a:ext uri="{0D108BD9-81ED-4DB2-BD59-A6C34878D82A}">
                    <a16:rowId xmlns:a16="http://schemas.microsoft.com/office/drawing/2014/main" val="10000"/>
                  </a:ext>
                </a:extLst>
              </a:tr>
              <a:tr h="670525">
                <a:tc>
                  <a:txBody>
                    <a:bodyPr/>
                    <a:lstStyle/>
                    <a:p>
                      <a:pPr marL="0" lvl="0" indent="0" algn="ctr" rtl="0">
                        <a:spcBef>
                          <a:spcPts val="0"/>
                        </a:spcBef>
                        <a:spcAft>
                          <a:spcPts val="0"/>
                        </a:spcAft>
                        <a:buNone/>
                      </a:pPr>
                      <a:r>
                        <a:rPr lang="en" sz="1600" b="1">
                          <a:solidFill>
                            <a:schemeClr val="accent2"/>
                          </a:solidFill>
                          <a:latin typeface="Varela Round"/>
                          <a:ea typeface="Varela Round"/>
                          <a:cs typeface="Varela Round"/>
                          <a:sym typeface="Varela Round"/>
                        </a:rPr>
                        <a:t>MERCURY</a:t>
                      </a:r>
                      <a:endParaRPr sz="1600" b="1">
                        <a:solidFill>
                          <a:schemeClr val="accent2"/>
                        </a:solidFill>
                        <a:latin typeface="Varela Round"/>
                        <a:ea typeface="Varela Round"/>
                        <a:cs typeface="Varela Round"/>
                        <a:sym typeface="Varela Round"/>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bel"/>
                          <a:ea typeface="Abel"/>
                          <a:cs typeface="Abel"/>
                          <a:sym typeface="Abel"/>
                        </a:rPr>
                        <a:t>0,06</a:t>
                      </a:r>
                      <a:endParaRPr>
                        <a:solidFill>
                          <a:schemeClr val="dk2"/>
                        </a:solidFill>
                        <a:latin typeface="Abel"/>
                        <a:ea typeface="Abel"/>
                        <a:cs typeface="Abel"/>
                        <a:sym typeface="Abel"/>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bel"/>
                          <a:ea typeface="Abel"/>
                          <a:cs typeface="Abel"/>
                          <a:sym typeface="Abel"/>
                        </a:rPr>
                        <a:t>0,38</a:t>
                      </a:r>
                      <a:endParaRPr>
                        <a:solidFill>
                          <a:schemeClr val="dk2"/>
                        </a:solidFill>
                        <a:latin typeface="Abel"/>
                        <a:ea typeface="Abel"/>
                        <a:cs typeface="Abel"/>
                        <a:sym typeface="Abel"/>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bel"/>
                          <a:ea typeface="Abel"/>
                          <a:cs typeface="Abel"/>
                          <a:sym typeface="Abel"/>
                        </a:rPr>
                        <a:t>0,38</a:t>
                      </a:r>
                      <a:endParaRPr>
                        <a:solidFill>
                          <a:schemeClr val="dk2"/>
                        </a:solidFill>
                        <a:latin typeface="Abel"/>
                        <a:ea typeface="Abel"/>
                        <a:cs typeface="Abel"/>
                        <a:sym typeface="Abel"/>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540050">
                <a:tc>
                  <a:txBody>
                    <a:bodyPr/>
                    <a:lstStyle/>
                    <a:p>
                      <a:pPr marL="0" lvl="0" indent="0" algn="ctr" rtl="0">
                        <a:spcBef>
                          <a:spcPts val="0"/>
                        </a:spcBef>
                        <a:spcAft>
                          <a:spcPts val="0"/>
                        </a:spcAft>
                        <a:buNone/>
                      </a:pPr>
                      <a:r>
                        <a:rPr lang="en" sz="1600" b="1">
                          <a:solidFill>
                            <a:schemeClr val="accent2"/>
                          </a:solidFill>
                          <a:latin typeface="Varela Round"/>
                          <a:ea typeface="Varela Round"/>
                          <a:cs typeface="Varela Round"/>
                          <a:sym typeface="Varela Round"/>
                        </a:rPr>
                        <a:t>MARS</a:t>
                      </a:r>
                      <a:endParaRPr sz="1600" b="1">
                        <a:solidFill>
                          <a:schemeClr val="accent2"/>
                        </a:solidFill>
                        <a:latin typeface="Varela Round"/>
                        <a:ea typeface="Varela Round"/>
                        <a:cs typeface="Varela Round"/>
                        <a:sym typeface="Varela Round"/>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bel"/>
                          <a:ea typeface="Abel"/>
                          <a:cs typeface="Abel"/>
                          <a:sym typeface="Abel"/>
                        </a:rPr>
                        <a:t>0,11</a:t>
                      </a:r>
                      <a:endParaRPr>
                        <a:solidFill>
                          <a:schemeClr val="dk2"/>
                        </a:solidFill>
                        <a:latin typeface="Abel"/>
                        <a:ea typeface="Abel"/>
                        <a:cs typeface="Abel"/>
                        <a:sym typeface="Abel"/>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bel"/>
                          <a:ea typeface="Abel"/>
                          <a:cs typeface="Abel"/>
                          <a:sym typeface="Abel"/>
                        </a:rPr>
                        <a:t>0,53</a:t>
                      </a:r>
                      <a:endParaRPr>
                        <a:solidFill>
                          <a:schemeClr val="dk2"/>
                        </a:solidFill>
                        <a:latin typeface="Abel"/>
                        <a:ea typeface="Abel"/>
                        <a:cs typeface="Abel"/>
                        <a:sym typeface="Abel"/>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bel"/>
                          <a:ea typeface="Abel"/>
                          <a:cs typeface="Abel"/>
                          <a:sym typeface="Abel"/>
                        </a:rPr>
                        <a:t>0,38</a:t>
                      </a:r>
                      <a:endParaRPr>
                        <a:solidFill>
                          <a:schemeClr val="dk2"/>
                        </a:solidFill>
                        <a:latin typeface="Abel"/>
                        <a:ea typeface="Abel"/>
                        <a:cs typeface="Abel"/>
                        <a:sym typeface="Abel"/>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540050">
                <a:tc>
                  <a:txBody>
                    <a:bodyPr/>
                    <a:lstStyle/>
                    <a:p>
                      <a:pPr marL="0" lvl="0" indent="0" algn="ctr" rtl="0">
                        <a:spcBef>
                          <a:spcPts val="0"/>
                        </a:spcBef>
                        <a:spcAft>
                          <a:spcPts val="0"/>
                        </a:spcAft>
                        <a:buNone/>
                      </a:pPr>
                      <a:r>
                        <a:rPr lang="en" sz="1600" b="1">
                          <a:solidFill>
                            <a:schemeClr val="accent2"/>
                          </a:solidFill>
                          <a:latin typeface="Varela Round"/>
                          <a:ea typeface="Varela Round"/>
                          <a:cs typeface="Varela Round"/>
                          <a:sym typeface="Varela Round"/>
                        </a:rPr>
                        <a:t>SATURN</a:t>
                      </a:r>
                      <a:endParaRPr sz="1600" b="1">
                        <a:solidFill>
                          <a:schemeClr val="accent2"/>
                        </a:solidFill>
                        <a:latin typeface="Varela Round"/>
                        <a:ea typeface="Varela Round"/>
                        <a:cs typeface="Varela Round"/>
                        <a:sym typeface="Varela Round"/>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bel"/>
                          <a:ea typeface="Abel"/>
                          <a:cs typeface="Abel"/>
                          <a:sym typeface="Abel"/>
                        </a:rPr>
                        <a:t>95,2</a:t>
                      </a:r>
                      <a:endParaRPr>
                        <a:solidFill>
                          <a:schemeClr val="dk2"/>
                        </a:solidFill>
                        <a:latin typeface="Abel"/>
                        <a:ea typeface="Abel"/>
                        <a:cs typeface="Abel"/>
                        <a:sym typeface="Abel"/>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bel"/>
                          <a:ea typeface="Abel"/>
                          <a:cs typeface="Abel"/>
                          <a:sym typeface="Abel"/>
                        </a:rPr>
                        <a:t>9,4</a:t>
                      </a:r>
                      <a:endParaRPr>
                        <a:solidFill>
                          <a:schemeClr val="dk2"/>
                        </a:solidFill>
                        <a:latin typeface="Abel"/>
                        <a:ea typeface="Abel"/>
                        <a:cs typeface="Abel"/>
                        <a:sym typeface="Abel"/>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bel"/>
                          <a:ea typeface="Abel"/>
                          <a:cs typeface="Abel"/>
                          <a:sym typeface="Abel"/>
                        </a:rPr>
                        <a:t>1,16</a:t>
                      </a:r>
                      <a:endParaRPr>
                        <a:solidFill>
                          <a:schemeClr val="dk2"/>
                        </a:solidFill>
                        <a:latin typeface="Abel"/>
                        <a:ea typeface="Abel"/>
                        <a:cs typeface="Abel"/>
                        <a:sym typeface="Abel"/>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42"/>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windmills work</a:t>
            </a:r>
            <a:endParaRPr/>
          </a:p>
        </p:txBody>
      </p:sp>
      <p:sp>
        <p:nvSpPr>
          <p:cNvPr id="716" name="Google Shape;716;p42"/>
          <p:cNvSpPr txBox="1"/>
          <p:nvPr/>
        </p:nvSpPr>
        <p:spPr>
          <a:xfrm>
            <a:off x="1774175" y="1283475"/>
            <a:ext cx="1538700" cy="57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accent2"/>
                </a:solidFill>
                <a:latin typeface="Varela Round"/>
                <a:ea typeface="Varela Round"/>
                <a:cs typeface="Varela Round"/>
                <a:sym typeface="Varela Round"/>
              </a:rPr>
              <a:t>Saturn</a:t>
            </a:r>
            <a:endParaRPr sz="2200" b="1">
              <a:solidFill>
                <a:schemeClr val="accent2"/>
              </a:solidFill>
              <a:latin typeface="Varela Round"/>
              <a:ea typeface="Varela Round"/>
              <a:cs typeface="Varela Round"/>
              <a:sym typeface="Varela Round"/>
            </a:endParaRPr>
          </a:p>
        </p:txBody>
      </p:sp>
      <p:sp>
        <p:nvSpPr>
          <p:cNvPr id="717" name="Google Shape;717;p42"/>
          <p:cNvSpPr txBox="1"/>
          <p:nvPr/>
        </p:nvSpPr>
        <p:spPr>
          <a:xfrm>
            <a:off x="5831125" y="2158275"/>
            <a:ext cx="1538700" cy="5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accent2"/>
                </a:solidFill>
                <a:latin typeface="Varela Round"/>
                <a:ea typeface="Varela Round"/>
                <a:cs typeface="Varela Round"/>
                <a:sym typeface="Varela Round"/>
              </a:rPr>
              <a:t>Venus</a:t>
            </a:r>
            <a:endParaRPr sz="2200" b="1">
              <a:solidFill>
                <a:schemeClr val="accent2"/>
              </a:solidFill>
              <a:latin typeface="Varela Round"/>
              <a:ea typeface="Varela Round"/>
              <a:cs typeface="Varela Round"/>
              <a:sym typeface="Varela Round"/>
            </a:endParaRPr>
          </a:p>
        </p:txBody>
      </p:sp>
      <p:sp>
        <p:nvSpPr>
          <p:cNvPr id="718" name="Google Shape;718;p42"/>
          <p:cNvSpPr txBox="1"/>
          <p:nvPr/>
        </p:nvSpPr>
        <p:spPr>
          <a:xfrm>
            <a:off x="1774150" y="2568425"/>
            <a:ext cx="1538700" cy="57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accent2"/>
                </a:solidFill>
                <a:latin typeface="Varela Round"/>
                <a:ea typeface="Varela Round"/>
                <a:cs typeface="Varela Round"/>
                <a:sym typeface="Varela Round"/>
              </a:rPr>
              <a:t>Jupiter</a:t>
            </a:r>
            <a:endParaRPr sz="2200" b="1">
              <a:solidFill>
                <a:schemeClr val="accent2"/>
              </a:solidFill>
              <a:latin typeface="Varela Round"/>
              <a:ea typeface="Varela Round"/>
              <a:cs typeface="Varela Round"/>
              <a:sym typeface="Varela Round"/>
            </a:endParaRPr>
          </a:p>
        </p:txBody>
      </p:sp>
      <p:sp>
        <p:nvSpPr>
          <p:cNvPr id="719" name="Google Shape;719;p42"/>
          <p:cNvSpPr txBox="1"/>
          <p:nvPr/>
        </p:nvSpPr>
        <p:spPr>
          <a:xfrm>
            <a:off x="5831125" y="3624453"/>
            <a:ext cx="1538700" cy="5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accent2"/>
                </a:solidFill>
                <a:latin typeface="Varela Round"/>
                <a:ea typeface="Varela Round"/>
                <a:cs typeface="Varela Round"/>
                <a:sym typeface="Varela Round"/>
              </a:rPr>
              <a:t>Mars</a:t>
            </a:r>
            <a:endParaRPr sz="2200" b="1">
              <a:solidFill>
                <a:schemeClr val="accent2"/>
              </a:solidFill>
              <a:latin typeface="Varela Round"/>
              <a:ea typeface="Varela Round"/>
              <a:cs typeface="Varela Round"/>
              <a:sym typeface="Varela Round"/>
            </a:endParaRPr>
          </a:p>
        </p:txBody>
      </p:sp>
      <p:sp>
        <p:nvSpPr>
          <p:cNvPr id="720" name="Google Shape;720;p42"/>
          <p:cNvSpPr txBox="1"/>
          <p:nvPr/>
        </p:nvSpPr>
        <p:spPr>
          <a:xfrm>
            <a:off x="5831125" y="2454350"/>
            <a:ext cx="1538700" cy="6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sz="1600">
                <a:solidFill>
                  <a:schemeClr val="dk2"/>
                </a:solidFill>
                <a:latin typeface="Abel"/>
                <a:ea typeface="Abel"/>
                <a:cs typeface="Abel"/>
                <a:sym typeface="Abel"/>
              </a:rPr>
              <a:t>Venus has a beautiful name</a:t>
            </a:r>
            <a:endParaRPr sz="1600">
              <a:solidFill>
                <a:schemeClr val="dk2"/>
              </a:solidFill>
              <a:latin typeface="Abel"/>
              <a:ea typeface="Abel"/>
              <a:cs typeface="Abel"/>
              <a:sym typeface="Abel"/>
            </a:endParaRPr>
          </a:p>
        </p:txBody>
      </p:sp>
      <p:sp>
        <p:nvSpPr>
          <p:cNvPr id="721" name="Google Shape;721;p42"/>
          <p:cNvSpPr txBox="1"/>
          <p:nvPr/>
        </p:nvSpPr>
        <p:spPr>
          <a:xfrm>
            <a:off x="5831125" y="3920525"/>
            <a:ext cx="1538700" cy="6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sz="1600">
                <a:solidFill>
                  <a:schemeClr val="dk2"/>
                </a:solidFill>
                <a:latin typeface="Abel"/>
                <a:ea typeface="Abel"/>
                <a:cs typeface="Abel"/>
                <a:sym typeface="Abel"/>
              </a:rPr>
              <a:t>Despite being red, Mars is cold</a:t>
            </a:r>
            <a:endParaRPr sz="1600">
              <a:solidFill>
                <a:schemeClr val="dk2"/>
              </a:solidFill>
              <a:latin typeface="Abel"/>
              <a:ea typeface="Abel"/>
              <a:cs typeface="Abel"/>
              <a:sym typeface="Abel"/>
            </a:endParaRPr>
          </a:p>
        </p:txBody>
      </p:sp>
      <p:sp>
        <p:nvSpPr>
          <p:cNvPr id="722" name="Google Shape;722;p42"/>
          <p:cNvSpPr txBox="1"/>
          <p:nvPr/>
        </p:nvSpPr>
        <p:spPr>
          <a:xfrm>
            <a:off x="1774150" y="1602515"/>
            <a:ext cx="1538700" cy="6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200"/>
              </a:spcAft>
              <a:buNone/>
            </a:pPr>
            <a:r>
              <a:rPr lang="en" sz="1600">
                <a:solidFill>
                  <a:schemeClr val="dk2"/>
                </a:solidFill>
                <a:latin typeface="Abel"/>
                <a:ea typeface="Abel"/>
                <a:cs typeface="Abel"/>
                <a:sym typeface="Abel"/>
              </a:rPr>
              <a:t>It’s a gas giant with many rings</a:t>
            </a:r>
            <a:endParaRPr sz="1600">
              <a:solidFill>
                <a:schemeClr val="dk2"/>
              </a:solidFill>
              <a:latin typeface="Abel"/>
              <a:ea typeface="Abel"/>
              <a:cs typeface="Abel"/>
              <a:sym typeface="Abel"/>
            </a:endParaRPr>
          </a:p>
        </p:txBody>
      </p:sp>
      <p:sp>
        <p:nvSpPr>
          <p:cNvPr id="723" name="Google Shape;723;p42"/>
          <p:cNvSpPr txBox="1"/>
          <p:nvPr/>
        </p:nvSpPr>
        <p:spPr>
          <a:xfrm>
            <a:off x="1774150" y="2921575"/>
            <a:ext cx="1538700" cy="6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200"/>
              </a:spcAft>
              <a:buNone/>
            </a:pPr>
            <a:r>
              <a:rPr lang="en" sz="1600">
                <a:solidFill>
                  <a:schemeClr val="dk2"/>
                </a:solidFill>
                <a:latin typeface="Abel"/>
                <a:ea typeface="Abel"/>
                <a:cs typeface="Abel"/>
                <a:sym typeface="Abel"/>
              </a:rPr>
              <a:t>It’s a gas giant and it’s big</a:t>
            </a:r>
            <a:endParaRPr sz="1600">
              <a:solidFill>
                <a:schemeClr val="dk2"/>
              </a:solidFill>
              <a:latin typeface="Abel"/>
              <a:ea typeface="Abel"/>
              <a:cs typeface="Abel"/>
              <a:sym typeface="Abel"/>
            </a:endParaRPr>
          </a:p>
        </p:txBody>
      </p:sp>
      <p:sp>
        <p:nvSpPr>
          <p:cNvPr id="724" name="Google Shape;724;p42"/>
          <p:cNvSpPr/>
          <p:nvPr/>
        </p:nvSpPr>
        <p:spPr>
          <a:xfrm>
            <a:off x="3651587" y="1066506"/>
            <a:ext cx="1840828" cy="3736624"/>
          </a:xfrm>
          <a:custGeom>
            <a:avLst/>
            <a:gdLst/>
            <a:ahLst/>
            <a:cxnLst/>
            <a:rect l="l" t="t" r="r" b="b"/>
            <a:pathLst>
              <a:path w="31748" h="64444" extrusionOk="0">
                <a:moveTo>
                  <a:pt x="31501" y="0"/>
                </a:moveTo>
                <a:cubicBezTo>
                  <a:pt x="31434" y="0"/>
                  <a:pt x="31364" y="31"/>
                  <a:pt x="31307" y="100"/>
                </a:cubicBezTo>
                <a:lnTo>
                  <a:pt x="19760" y="12906"/>
                </a:lnTo>
                <a:cubicBezTo>
                  <a:pt x="19445" y="12623"/>
                  <a:pt x="19068" y="12497"/>
                  <a:pt x="18659" y="12497"/>
                </a:cubicBezTo>
                <a:lnTo>
                  <a:pt x="18627" y="12497"/>
                </a:lnTo>
                <a:cubicBezTo>
                  <a:pt x="18376" y="12497"/>
                  <a:pt x="18092" y="12591"/>
                  <a:pt x="17872" y="12717"/>
                </a:cubicBezTo>
                <a:lnTo>
                  <a:pt x="17243" y="12906"/>
                </a:lnTo>
                <a:lnTo>
                  <a:pt x="14317" y="11395"/>
                </a:lnTo>
                <a:cubicBezTo>
                  <a:pt x="13624" y="11049"/>
                  <a:pt x="12838" y="10829"/>
                  <a:pt x="12051" y="10735"/>
                </a:cubicBezTo>
                <a:lnTo>
                  <a:pt x="347" y="9665"/>
                </a:lnTo>
                <a:cubicBezTo>
                  <a:pt x="328" y="9656"/>
                  <a:pt x="310" y="9652"/>
                  <a:pt x="291" y="9652"/>
                </a:cubicBezTo>
                <a:cubicBezTo>
                  <a:pt x="247" y="9652"/>
                  <a:pt x="202" y="9674"/>
                  <a:pt x="158" y="9696"/>
                </a:cubicBezTo>
                <a:cubicBezTo>
                  <a:pt x="1" y="9822"/>
                  <a:pt x="64" y="10105"/>
                  <a:pt x="252" y="10168"/>
                </a:cubicBezTo>
                <a:lnTo>
                  <a:pt x="15512" y="13409"/>
                </a:lnTo>
                <a:cubicBezTo>
                  <a:pt x="14757" y="13787"/>
                  <a:pt x="14285" y="14542"/>
                  <a:pt x="14222" y="15391"/>
                </a:cubicBezTo>
                <a:cubicBezTo>
                  <a:pt x="14171" y="16089"/>
                  <a:pt x="14755" y="16638"/>
                  <a:pt x="15419" y="16638"/>
                </a:cubicBezTo>
                <a:cubicBezTo>
                  <a:pt x="15564" y="16638"/>
                  <a:pt x="15712" y="16612"/>
                  <a:pt x="15858" y="16556"/>
                </a:cubicBezTo>
                <a:lnTo>
                  <a:pt x="16582" y="16335"/>
                </a:lnTo>
                <a:lnTo>
                  <a:pt x="15733" y="64444"/>
                </a:lnTo>
                <a:lnTo>
                  <a:pt x="18690" y="64444"/>
                </a:lnTo>
                <a:lnTo>
                  <a:pt x="17809" y="15989"/>
                </a:lnTo>
                <a:lnTo>
                  <a:pt x="18376" y="15832"/>
                </a:lnTo>
                <a:lnTo>
                  <a:pt x="18533" y="19199"/>
                </a:lnTo>
                <a:cubicBezTo>
                  <a:pt x="18564" y="19985"/>
                  <a:pt x="18753" y="20772"/>
                  <a:pt x="19099" y="21495"/>
                </a:cubicBezTo>
                <a:lnTo>
                  <a:pt x="24008" y="32193"/>
                </a:lnTo>
                <a:cubicBezTo>
                  <a:pt x="24039" y="32256"/>
                  <a:pt x="24071" y="32288"/>
                  <a:pt x="24133" y="32319"/>
                </a:cubicBezTo>
                <a:cubicBezTo>
                  <a:pt x="24168" y="32336"/>
                  <a:pt x="24203" y="32344"/>
                  <a:pt x="24237" y="32344"/>
                </a:cubicBezTo>
                <a:cubicBezTo>
                  <a:pt x="24393" y="32344"/>
                  <a:pt x="24531" y="32185"/>
                  <a:pt x="24480" y="32004"/>
                </a:cubicBezTo>
                <a:lnTo>
                  <a:pt x="19162" y="15612"/>
                </a:lnTo>
                <a:cubicBezTo>
                  <a:pt x="20012" y="15360"/>
                  <a:pt x="20484" y="14447"/>
                  <a:pt x="20200" y="13598"/>
                </a:cubicBezTo>
                <a:lnTo>
                  <a:pt x="23190" y="11679"/>
                </a:lnTo>
                <a:cubicBezTo>
                  <a:pt x="23850" y="11238"/>
                  <a:pt x="24417" y="10672"/>
                  <a:pt x="24889" y="10043"/>
                </a:cubicBezTo>
                <a:lnTo>
                  <a:pt x="31685" y="415"/>
                </a:lnTo>
                <a:cubicBezTo>
                  <a:pt x="31716" y="352"/>
                  <a:pt x="31748" y="289"/>
                  <a:pt x="31748" y="257"/>
                </a:cubicBezTo>
                <a:cubicBezTo>
                  <a:pt x="31728" y="97"/>
                  <a:pt x="31618" y="0"/>
                  <a:pt x="31501" y="0"/>
                </a:cubicBez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5" name="Google Shape;725;p42"/>
          <p:cNvCxnSpPr/>
          <p:nvPr/>
        </p:nvCxnSpPr>
        <p:spPr>
          <a:xfrm>
            <a:off x="4737250" y="1886200"/>
            <a:ext cx="1095300" cy="529500"/>
          </a:xfrm>
          <a:prstGeom prst="bentConnector3">
            <a:avLst>
              <a:gd name="adj1" fmla="val 50000"/>
            </a:avLst>
          </a:prstGeom>
          <a:noFill/>
          <a:ln w="28575" cap="flat" cmpd="sng">
            <a:solidFill>
              <a:schemeClr val="dk2"/>
            </a:solidFill>
            <a:prstDash val="solid"/>
            <a:round/>
            <a:headEnd type="oval" w="med" len="med"/>
            <a:tailEnd type="oval" w="med" len="med"/>
          </a:ln>
        </p:spPr>
      </p:cxnSp>
      <p:cxnSp>
        <p:nvCxnSpPr>
          <p:cNvPr id="726" name="Google Shape;726;p42"/>
          <p:cNvCxnSpPr/>
          <p:nvPr/>
        </p:nvCxnSpPr>
        <p:spPr>
          <a:xfrm rot="10800000" flipH="1">
            <a:off x="3322600" y="1298550"/>
            <a:ext cx="1995000" cy="275700"/>
          </a:xfrm>
          <a:prstGeom prst="bentConnector3">
            <a:avLst>
              <a:gd name="adj1" fmla="val 50000"/>
            </a:avLst>
          </a:prstGeom>
          <a:noFill/>
          <a:ln w="28575" cap="flat" cmpd="sng">
            <a:solidFill>
              <a:schemeClr val="dk2"/>
            </a:solidFill>
            <a:prstDash val="solid"/>
            <a:round/>
            <a:headEnd type="oval" w="med" len="med"/>
            <a:tailEnd type="oval" w="med" len="med"/>
          </a:ln>
        </p:spPr>
      </p:cxnSp>
      <p:cxnSp>
        <p:nvCxnSpPr>
          <p:cNvPr id="727" name="Google Shape;727;p42"/>
          <p:cNvCxnSpPr/>
          <p:nvPr/>
        </p:nvCxnSpPr>
        <p:spPr>
          <a:xfrm>
            <a:off x="3322600" y="2851050"/>
            <a:ext cx="1363800" cy="435300"/>
          </a:xfrm>
          <a:prstGeom prst="bentConnector3">
            <a:avLst>
              <a:gd name="adj1" fmla="val 50000"/>
            </a:avLst>
          </a:prstGeom>
          <a:noFill/>
          <a:ln w="28575" cap="flat" cmpd="sng">
            <a:solidFill>
              <a:schemeClr val="dk2"/>
            </a:solidFill>
            <a:prstDash val="solid"/>
            <a:round/>
            <a:headEnd type="oval" w="med" len="med"/>
            <a:tailEnd type="oval" w="med" len="med"/>
          </a:ln>
        </p:spPr>
      </p:cxnSp>
      <p:cxnSp>
        <p:nvCxnSpPr>
          <p:cNvPr id="728" name="Google Shape;728;p42"/>
          <p:cNvCxnSpPr/>
          <p:nvPr/>
        </p:nvCxnSpPr>
        <p:spPr>
          <a:xfrm rot="10800000" flipH="1">
            <a:off x="4635675" y="3888525"/>
            <a:ext cx="1204200" cy="246600"/>
          </a:xfrm>
          <a:prstGeom prst="bentConnector3">
            <a:avLst>
              <a:gd name="adj1" fmla="val 50000"/>
            </a:avLst>
          </a:prstGeom>
          <a:noFill/>
          <a:ln w="28575" cap="flat" cmpd="sng">
            <a:solidFill>
              <a:schemeClr val="dk2"/>
            </a:solidFill>
            <a:prstDash val="solid"/>
            <a:round/>
            <a:headEnd type="oval" w="med" len="med"/>
            <a:tailEnd type="oval"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43"/>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Comparison</a:t>
            </a:r>
            <a:endParaRPr/>
          </a:p>
        </p:txBody>
      </p:sp>
      <p:sp>
        <p:nvSpPr>
          <p:cNvPr id="734" name="Google Shape;734;p43"/>
          <p:cNvSpPr txBox="1"/>
          <p:nvPr/>
        </p:nvSpPr>
        <p:spPr>
          <a:xfrm>
            <a:off x="6397461" y="1787891"/>
            <a:ext cx="1958400" cy="4473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 sz="1600">
                <a:solidFill>
                  <a:schemeClr val="dk2"/>
                </a:solidFill>
                <a:latin typeface="Abel"/>
                <a:ea typeface="Abel"/>
                <a:cs typeface="Abel"/>
                <a:sym typeface="Abel"/>
              </a:rPr>
              <a:t>Mercury is the closest planet to the Sun</a:t>
            </a:r>
            <a:endParaRPr sz="1600">
              <a:solidFill>
                <a:schemeClr val="dk2"/>
              </a:solidFill>
              <a:latin typeface="Abel"/>
              <a:ea typeface="Abel"/>
              <a:cs typeface="Abel"/>
              <a:sym typeface="Abel"/>
            </a:endParaRPr>
          </a:p>
        </p:txBody>
      </p:sp>
      <p:sp>
        <p:nvSpPr>
          <p:cNvPr id="735" name="Google Shape;735;p43"/>
          <p:cNvSpPr txBox="1"/>
          <p:nvPr/>
        </p:nvSpPr>
        <p:spPr>
          <a:xfrm>
            <a:off x="6394233" y="3244886"/>
            <a:ext cx="2010900" cy="4473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None/>
            </a:pPr>
            <a:r>
              <a:rPr lang="en" sz="1600">
                <a:solidFill>
                  <a:schemeClr val="dk2"/>
                </a:solidFill>
                <a:latin typeface="Abel"/>
                <a:ea typeface="Abel"/>
                <a:cs typeface="Abel"/>
                <a:sym typeface="Abel"/>
              </a:rPr>
              <a:t>Despite being red, Mars is a cold place, not hot</a:t>
            </a:r>
            <a:endParaRPr sz="1600">
              <a:solidFill>
                <a:schemeClr val="dk2"/>
              </a:solidFill>
              <a:latin typeface="Abel"/>
              <a:ea typeface="Abel"/>
              <a:cs typeface="Abel"/>
              <a:sym typeface="Abel"/>
            </a:endParaRPr>
          </a:p>
        </p:txBody>
      </p:sp>
      <p:sp>
        <p:nvSpPr>
          <p:cNvPr id="736" name="Google Shape;736;p43"/>
          <p:cNvSpPr txBox="1"/>
          <p:nvPr/>
        </p:nvSpPr>
        <p:spPr>
          <a:xfrm>
            <a:off x="6394228" y="1416939"/>
            <a:ext cx="900000" cy="3477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 sz="2200" b="1">
                <a:solidFill>
                  <a:schemeClr val="accent2"/>
                </a:solidFill>
                <a:latin typeface="Varela Round"/>
                <a:ea typeface="Varela Round"/>
                <a:cs typeface="Varela Round"/>
                <a:sym typeface="Varela Round"/>
              </a:rPr>
              <a:t>2021</a:t>
            </a:r>
            <a:endParaRPr sz="2200" b="1">
              <a:solidFill>
                <a:schemeClr val="accent2"/>
              </a:solidFill>
              <a:latin typeface="Varela Round"/>
              <a:ea typeface="Varela Round"/>
              <a:cs typeface="Varela Round"/>
              <a:sym typeface="Varela Round"/>
            </a:endParaRPr>
          </a:p>
        </p:txBody>
      </p:sp>
      <p:sp>
        <p:nvSpPr>
          <p:cNvPr id="737" name="Google Shape;737;p43"/>
          <p:cNvSpPr txBox="1"/>
          <p:nvPr/>
        </p:nvSpPr>
        <p:spPr>
          <a:xfrm>
            <a:off x="6394220" y="2873921"/>
            <a:ext cx="900000" cy="3477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 sz="2200" b="1">
                <a:solidFill>
                  <a:schemeClr val="accent2"/>
                </a:solidFill>
                <a:latin typeface="Varela Round"/>
                <a:ea typeface="Varela Round"/>
                <a:cs typeface="Varela Round"/>
                <a:sym typeface="Varela Round"/>
              </a:rPr>
              <a:t>2020</a:t>
            </a:r>
            <a:endParaRPr sz="2200" b="1">
              <a:solidFill>
                <a:schemeClr val="accent2"/>
              </a:solidFill>
              <a:latin typeface="Varela Round"/>
              <a:ea typeface="Varela Round"/>
              <a:cs typeface="Varela Round"/>
              <a:sym typeface="Varela Round"/>
            </a:endParaRPr>
          </a:p>
        </p:txBody>
      </p:sp>
      <p:sp>
        <p:nvSpPr>
          <p:cNvPr id="738" name="Google Shape;738;p43"/>
          <p:cNvSpPr txBox="1"/>
          <p:nvPr/>
        </p:nvSpPr>
        <p:spPr>
          <a:xfrm>
            <a:off x="713225" y="3821025"/>
            <a:ext cx="7717500" cy="39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2"/>
                </a:solidFill>
                <a:latin typeface="Abel"/>
                <a:ea typeface="Abel"/>
                <a:cs typeface="Abel"/>
                <a:sym typeface="Abel"/>
              </a:rPr>
              <a:t>Follow the link in the graph to modify its data and then paste the new one here. </a:t>
            </a:r>
            <a:r>
              <a:rPr lang="en" sz="1200" b="1">
                <a:solidFill>
                  <a:schemeClr val="dk2"/>
                </a:solidFill>
                <a:uFill>
                  <a:noFill/>
                </a:uFill>
                <a:latin typeface="Abel"/>
                <a:ea typeface="Abel"/>
                <a:cs typeface="Abel"/>
                <a:sym typeface="Abel"/>
                <a:hlinkClick r:id="rId3">
                  <a:extLst>
                    <a:ext uri="{A12FA001-AC4F-418D-AE19-62706E023703}">
                      <ahyp:hlinkClr xmlns:ahyp="http://schemas.microsoft.com/office/drawing/2018/hyperlinkcolor" val="tx"/>
                    </a:ext>
                  </a:extLst>
                </a:hlinkClick>
              </a:rPr>
              <a:t>For more info, click here</a:t>
            </a:r>
            <a:endParaRPr sz="1200" b="1">
              <a:solidFill>
                <a:schemeClr val="dk2"/>
              </a:solidFill>
              <a:latin typeface="Abel"/>
              <a:ea typeface="Abel"/>
              <a:cs typeface="Abel"/>
              <a:sym typeface="Abel"/>
            </a:endParaRPr>
          </a:p>
        </p:txBody>
      </p:sp>
      <p:sp>
        <p:nvSpPr>
          <p:cNvPr id="739" name="Google Shape;739;p43"/>
          <p:cNvSpPr/>
          <p:nvPr/>
        </p:nvSpPr>
        <p:spPr>
          <a:xfrm>
            <a:off x="5950966" y="1476957"/>
            <a:ext cx="275700" cy="275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3"/>
          <p:cNvSpPr/>
          <p:nvPr/>
        </p:nvSpPr>
        <p:spPr>
          <a:xfrm>
            <a:off x="5950966" y="2924710"/>
            <a:ext cx="275700" cy="275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1" name="Google Shape;741;p43">
            <a:hlinkClick r:id="rId4"/>
          </p:cNvPr>
          <p:cNvPicPr preferRelativeResize="0"/>
          <p:nvPr/>
        </p:nvPicPr>
        <p:blipFill>
          <a:blip r:embed="rId5">
            <a:alphaModFix/>
          </a:blip>
          <a:stretch>
            <a:fillRect/>
          </a:stretch>
        </p:blipFill>
        <p:spPr>
          <a:xfrm>
            <a:off x="707200" y="1184300"/>
            <a:ext cx="4365076" cy="266423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44"/>
          <p:cNvSpPr txBox="1">
            <a:spLocks noGrp="1"/>
          </p:cNvSpPr>
          <p:nvPr>
            <p:ph type="title"/>
          </p:nvPr>
        </p:nvSpPr>
        <p:spPr>
          <a:xfrm>
            <a:off x="880500" y="1413150"/>
            <a:ext cx="7383000" cy="19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131,019</a:t>
            </a:r>
            <a:endParaRPr/>
          </a:p>
        </p:txBody>
      </p:sp>
      <p:sp>
        <p:nvSpPr>
          <p:cNvPr id="747" name="Google Shape;747;p44"/>
          <p:cNvSpPr txBox="1">
            <a:spLocks noGrp="1"/>
          </p:cNvSpPr>
          <p:nvPr>
            <p:ph type="body" idx="1"/>
          </p:nvPr>
        </p:nvSpPr>
        <p:spPr>
          <a:xfrm>
            <a:off x="880500" y="3148050"/>
            <a:ext cx="7383000" cy="582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can catch your audience’s attention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45"/>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Maybe you need numbers</a:t>
            </a:r>
            <a:endParaRPr/>
          </a:p>
        </p:txBody>
      </p:sp>
      <p:sp>
        <p:nvSpPr>
          <p:cNvPr id="753" name="Google Shape;753;p45"/>
          <p:cNvSpPr txBox="1">
            <a:spLocks noGrp="1"/>
          </p:cNvSpPr>
          <p:nvPr>
            <p:ph type="title" idx="4"/>
          </p:nvPr>
        </p:nvSpPr>
        <p:spPr>
          <a:xfrm>
            <a:off x="707200" y="1770350"/>
            <a:ext cx="3858900" cy="47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333,000</a:t>
            </a:r>
            <a:endParaRPr/>
          </a:p>
        </p:txBody>
      </p:sp>
      <p:sp>
        <p:nvSpPr>
          <p:cNvPr id="754" name="Google Shape;754;p45"/>
          <p:cNvSpPr txBox="1">
            <a:spLocks noGrp="1"/>
          </p:cNvSpPr>
          <p:nvPr>
            <p:ph type="subTitle" idx="1"/>
          </p:nvPr>
        </p:nvSpPr>
        <p:spPr>
          <a:xfrm>
            <a:off x="707200" y="3584744"/>
            <a:ext cx="3858900" cy="37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
        <p:nvSpPr>
          <p:cNvPr id="755" name="Google Shape;755;p45"/>
          <p:cNvSpPr txBox="1">
            <a:spLocks noGrp="1"/>
          </p:cNvSpPr>
          <p:nvPr>
            <p:ph type="title" idx="2"/>
          </p:nvPr>
        </p:nvSpPr>
        <p:spPr>
          <a:xfrm>
            <a:off x="707200" y="3109547"/>
            <a:ext cx="3858900" cy="47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386,000 km</a:t>
            </a:r>
            <a:endParaRPr/>
          </a:p>
        </p:txBody>
      </p:sp>
      <p:sp>
        <p:nvSpPr>
          <p:cNvPr id="756" name="Google Shape;756;p45"/>
          <p:cNvSpPr txBox="1">
            <a:spLocks noGrp="1"/>
          </p:cNvSpPr>
          <p:nvPr>
            <p:ph type="subTitle" idx="3"/>
          </p:nvPr>
        </p:nvSpPr>
        <p:spPr>
          <a:xfrm>
            <a:off x="707200" y="2245675"/>
            <a:ext cx="3858900" cy="37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Earths is the Sun’s mass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pic>
        <p:nvPicPr>
          <p:cNvPr id="761" name="Google Shape;761;p46"/>
          <p:cNvPicPr preferRelativeResize="0"/>
          <p:nvPr/>
        </p:nvPicPr>
        <p:blipFill rotWithShape="1">
          <a:blip r:embed="rId3">
            <a:alphaModFix/>
          </a:blip>
          <a:srcRect l="4145" r="4145"/>
          <a:stretch/>
        </p:blipFill>
        <p:spPr>
          <a:xfrm>
            <a:off x="4554038" y="1266300"/>
            <a:ext cx="3361565" cy="2061724"/>
          </a:xfrm>
          <a:prstGeom prst="rect">
            <a:avLst/>
          </a:prstGeom>
          <a:noFill/>
          <a:ln>
            <a:noFill/>
          </a:ln>
        </p:spPr>
      </p:pic>
      <p:grpSp>
        <p:nvGrpSpPr>
          <p:cNvPr id="762" name="Google Shape;762;p46"/>
          <p:cNvGrpSpPr/>
          <p:nvPr/>
        </p:nvGrpSpPr>
        <p:grpSpPr>
          <a:xfrm>
            <a:off x="4486147" y="1157027"/>
            <a:ext cx="3497362" cy="2872125"/>
            <a:chOff x="4459455" y="1357550"/>
            <a:chExt cx="3452480" cy="2829680"/>
          </a:xfrm>
        </p:grpSpPr>
        <p:sp>
          <p:nvSpPr>
            <p:cNvPr id="763" name="Google Shape;763;p46"/>
            <p:cNvSpPr/>
            <p:nvPr/>
          </p:nvSpPr>
          <p:spPr>
            <a:xfrm>
              <a:off x="4459455" y="1357550"/>
              <a:ext cx="3452480" cy="2829680"/>
            </a:xfrm>
            <a:custGeom>
              <a:avLst/>
              <a:gdLst/>
              <a:ahLst/>
              <a:cxnLst/>
              <a:rect l="l" t="t" r="r" b="b"/>
              <a:pathLst>
                <a:path w="86312" h="70742" extrusionOk="0">
                  <a:moveTo>
                    <a:pt x="83403" y="2762"/>
                  </a:moveTo>
                  <a:lnTo>
                    <a:pt x="83403" y="52586"/>
                  </a:lnTo>
                  <a:lnTo>
                    <a:pt x="2879" y="52586"/>
                  </a:lnTo>
                  <a:lnTo>
                    <a:pt x="2879" y="2762"/>
                  </a:lnTo>
                  <a:close/>
                  <a:moveTo>
                    <a:pt x="3702" y="0"/>
                  </a:moveTo>
                  <a:cubicBezTo>
                    <a:pt x="1645" y="0"/>
                    <a:pt x="0" y="1469"/>
                    <a:pt x="0" y="3261"/>
                  </a:cubicBezTo>
                  <a:lnTo>
                    <a:pt x="0" y="58491"/>
                  </a:lnTo>
                  <a:cubicBezTo>
                    <a:pt x="0" y="60283"/>
                    <a:pt x="1645" y="61723"/>
                    <a:pt x="3702" y="61723"/>
                  </a:cubicBezTo>
                  <a:lnTo>
                    <a:pt x="32521" y="61723"/>
                  </a:lnTo>
                  <a:lnTo>
                    <a:pt x="32374" y="63544"/>
                  </a:lnTo>
                  <a:cubicBezTo>
                    <a:pt x="32374" y="63544"/>
                    <a:pt x="32609" y="64719"/>
                    <a:pt x="30994" y="66306"/>
                  </a:cubicBezTo>
                  <a:cubicBezTo>
                    <a:pt x="29348" y="67892"/>
                    <a:pt x="28056" y="69361"/>
                    <a:pt x="28056" y="69361"/>
                  </a:cubicBezTo>
                  <a:cubicBezTo>
                    <a:pt x="27909" y="69625"/>
                    <a:pt x="27850" y="69919"/>
                    <a:pt x="27850" y="70213"/>
                  </a:cubicBezTo>
                  <a:cubicBezTo>
                    <a:pt x="27850" y="70742"/>
                    <a:pt x="28115" y="70742"/>
                    <a:pt x="29260" y="70742"/>
                  </a:cubicBezTo>
                  <a:lnTo>
                    <a:pt x="57022" y="70742"/>
                  </a:lnTo>
                  <a:cubicBezTo>
                    <a:pt x="58138" y="70742"/>
                    <a:pt x="58432" y="70742"/>
                    <a:pt x="58432" y="70213"/>
                  </a:cubicBezTo>
                  <a:cubicBezTo>
                    <a:pt x="58432" y="69919"/>
                    <a:pt x="58374" y="69625"/>
                    <a:pt x="58227" y="69361"/>
                  </a:cubicBezTo>
                  <a:cubicBezTo>
                    <a:pt x="58227" y="69361"/>
                    <a:pt x="56934" y="67892"/>
                    <a:pt x="55289" y="66306"/>
                  </a:cubicBezTo>
                  <a:cubicBezTo>
                    <a:pt x="53673" y="64719"/>
                    <a:pt x="53879" y="63544"/>
                    <a:pt x="53879" y="63544"/>
                  </a:cubicBezTo>
                  <a:lnTo>
                    <a:pt x="53761" y="61723"/>
                  </a:lnTo>
                  <a:lnTo>
                    <a:pt x="82551" y="61723"/>
                  </a:lnTo>
                  <a:cubicBezTo>
                    <a:pt x="84608" y="61723"/>
                    <a:pt x="86282" y="60254"/>
                    <a:pt x="86282" y="58491"/>
                  </a:cubicBezTo>
                  <a:lnTo>
                    <a:pt x="86282" y="3261"/>
                  </a:lnTo>
                  <a:cubicBezTo>
                    <a:pt x="86312" y="1469"/>
                    <a:pt x="84637" y="0"/>
                    <a:pt x="82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21F28"/>
                </a:solidFill>
              </a:endParaRPr>
            </a:p>
          </p:txBody>
        </p:sp>
        <p:sp>
          <p:nvSpPr>
            <p:cNvPr id="764" name="Google Shape;764;p46"/>
            <p:cNvSpPr/>
            <p:nvPr/>
          </p:nvSpPr>
          <p:spPr>
            <a:xfrm>
              <a:off x="6076385" y="3541282"/>
              <a:ext cx="188080" cy="161800"/>
            </a:xfrm>
            <a:custGeom>
              <a:avLst/>
              <a:gdLst/>
              <a:ahLst/>
              <a:cxnLst/>
              <a:rect l="l" t="t" r="r" b="b"/>
              <a:pathLst>
                <a:path w="4702" h="4045" extrusionOk="0">
                  <a:moveTo>
                    <a:pt x="2679" y="0"/>
                  </a:moveTo>
                  <a:cubicBezTo>
                    <a:pt x="2181" y="0"/>
                    <a:pt x="1675" y="188"/>
                    <a:pt x="1264" y="608"/>
                  </a:cubicBezTo>
                  <a:cubicBezTo>
                    <a:pt x="1" y="1871"/>
                    <a:pt x="882" y="4045"/>
                    <a:pt x="2674" y="4045"/>
                  </a:cubicBezTo>
                  <a:cubicBezTo>
                    <a:pt x="3791" y="4045"/>
                    <a:pt x="4701" y="3134"/>
                    <a:pt x="4701" y="2018"/>
                  </a:cubicBezTo>
                  <a:cubicBezTo>
                    <a:pt x="4701" y="808"/>
                    <a:pt x="3711" y="0"/>
                    <a:pt x="26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765;p46"/>
          <p:cNvSpPr txBox="1">
            <a:spLocks noGrp="1"/>
          </p:cNvSpPr>
          <p:nvPr>
            <p:ph type="subTitle" idx="1"/>
          </p:nvPr>
        </p:nvSpPr>
        <p:spPr>
          <a:xfrm flipH="1">
            <a:off x="1475265" y="2267550"/>
            <a:ext cx="2768700" cy="108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t>You can replace the image of the screen with your own work. Just delete this one, add yours and center it properly</a:t>
            </a:r>
            <a:endParaRPr/>
          </a:p>
        </p:txBody>
      </p:sp>
      <p:sp>
        <p:nvSpPr>
          <p:cNvPr id="766" name="Google Shape;766;p46"/>
          <p:cNvSpPr txBox="1">
            <a:spLocks noGrp="1"/>
          </p:cNvSpPr>
          <p:nvPr>
            <p:ph type="title"/>
          </p:nvPr>
        </p:nvSpPr>
        <p:spPr>
          <a:xfrm flipH="1">
            <a:off x="1345965" y="1792650"/>
            <a:ext cx="2898000" cy="47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Website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100000">
              <a:schemeClr val="accent1"/>
            </a:gs>
          </a:gsLst>
          <a:lin ang="5400700" scaled="0"/>
        </a:gradFill>
        <a:effectLst/>
      </p:bgPr>
    </p:bg>
    <p:spTree>
      <p:nvGrpSpPr>
        <p:cNvPr id="1" name="Shape 486"/>
        <p:cNvGrpSpPr/>
        <p:nvPr/>
      </p:nvGrpSpPr>
      <p:grpSpPr>
        <a:xfrm>
          <a:off x="0" y="0"/>
          <a:ext cx="0" cy="0"/>
          <a:chOff x="0" y="0"/>
          <a:chExt cx="0" cy="0"/>
        </a:xfrm>
      </p:grpSpPr>
      <p:sp>
        <p:nvSpPr>
          <p:cNvPr id="487" name="Google Shape;487;p29"/>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488" name="Google Shape;488;p29"/>
          <p:cNvSpPr txBox="1">
            <a:spLocks noGrp="1"/>
          </p:cNvSpPr>
          <p:nvPr>
            <p:ph type="body" idx="1"/>
          </p:nvPr>
        </p:nvSpPr>
        <p:spPr>
          <a:xfrm>
            <a:off x="707200" y="1152475"/>
            <a:ext cx="77268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E0E0E"/>
              </a:buClr>
              <a:buSzPts val="1100"/>
              <a:buFont typeface="Arial"/>
              <a:buNone/>
            </a:pPr>
            <a:r>
              <a:rPr lang="en" sz="1200" dirty="0"/>
              <a:t>Here’s what you’ll find in this </a:t>
            </a:r>
            <a:r>
              <a:rPr lang="en" sz="1200" b="1" dirty="0">
                <a:uFill>
                  <a:noFill/>
                </a:uFill>
                <a:hlinkClick r:id="rId3"/>
              </a:rPr>
              <a:t>Slidesgo</a:t>
            </a:r>
            <a:r>
              <a:rPr lang="en" sz="1200" dirty="0"/>
              <a:t> template: </a:t>
            </a:r>
            <a:endParaRPr sz="1200" dirty="0"/>
          </a:p>
          <a:p>
            <a:pPr marL="457200" lvl="0" indent="-304800" algn="l" rtl="0">
              <a:lnSpc>
                <a:spcPct val="100000"/>
              </a:lnSpc>
              <a:spcBef>
                <a:spcPts val="1600"/>
              </a:spcBef>
              <a:spcAft>
                <a:spcPts val="0"/>
              </a:spcAft>
              <a:buClr>
                <a:schemeClr val="dk2"/>
              </a:buClr>
              <a:buSzPts val="1200"/>
              <a:buFont typeface="Abel"/>
              <a:buAutoNum type="arabicPeriod"/>
            </a:pPr>
            <a:r>
              <a:rPr lang="en" sz="1200" dirty="0"/>
              <a:t>A slide structure based on a Minitheme template, which you can easily adapt to your needs. For more info on how to edit the template, please visit </a:t>
            </a:r>
            <a:r>
              <a:rPr lang="en" sz="1200" dirty="0">
                <a:uFill>
                  <a:noFill/>
                </a:uFill>
                <a:hlinkClick r:id="rId4"/>
              </a:rPr>
              <a:t>our blog</a:t>
            </a:r>
            <a:r>
              <a:rPr lang="en" sz="1200" dirty="0"/>
              <a:t> or read our </a:t>
            </a:r>
            <a:r>
              <a:rPr lang="en" sz="1200" dirty="0">
                <a:uFill>
                  <a:noFill/>
                </a:uFill>
                <a:hlinkClick r:id="rId5"/>
              </a:rPr>
              <a:t>FAQs</a:t>
            </a:r>
            <a:r>
              <a:rPr lang="en" sz="1200" dirty="0"/>
              <a:t>.</a:t>
            </a:r>
            <a:endParaRPr sz="1200" dirty="0"/>
          </a:p>
          <a:p>
            <a:pPr marL="457200" lvl="0" indent="-304800" algn="l" rtl="0">
              <a:lnSpc>
                <a:spcPct val="100000"/>
              </a:lnSpc>
              <a:spcBef>
                <a:spcPts val="0"/>
              </a:spcBef>
              <a:spcAft>
                <a:spcPts val="0"/>
              </a:spcAft>
              <a:buClr>
                <a:schemeClr val="dk2"/>
              </a:buClr>
              <a:buSzPts val="1200"/>
              <a:buFont typeface="ABeeZee"/>
              <a:buAutoNum type="arabicPeriod"/>
            </a:pPr>
            <a:r>
              <a:rPr lang="en" sz="1200" dirty="0"/>
              <a:t>An assortment of graphic resources that are suitable for use in the presentation can be found in the </a:t>
            </a:r>
            <a:r>
              <a:rPr lang="en" sz="1200" b="1" dirty="0">
                <a:uFill>
                  <a:noFill/>
                </a:uFill>
                <a:hlinkClick r:id="rId6" action="ppaction://hlinksldjump"/>
              </a:rPr>
              <a:t>alternative resources</a:t>
            </a:r>
            <a:r>
              <a:rPr lang="en" sz="1200" dirty="0"/>
              <a:t> slide.</a:t>
            </a:r>
            <a:endParaRPr sz="1200" dirty="0"/>
          </a:p>
          <a:p>
            <a:pPr marL="457200" lvl="0" indent="-304800" algn="l" rtl="0">
              <a:lnSpc>
                <a:spcPct val="100000"/>
              </a:lnSpc>
              <a:spcBef>
                <a:spcPts val="0"/>
              </a:spcBef>
              <a:spcAft>
                <a:spcPts val="0"/>
              </a:spcAft>
              <a:buClr>
                <a:schemeClr val="dk2"/>
              </a:buClr>
              <a:buSzPts val="1200"/>
              <a:buFont typeface="ABeeZee"/>
              <a:buAutoNum type="arabicPeriod"/>
            </a:pPr>
            <a:r>
              <a:rPr lang="en" sz="1200" dirty="0"/>
              <a:t>A </a:t>
            </a:r>
            <a:r>
              <a:rPr lang="en" sz="1200" b="1" dirty="0">
                <a:uFill>
                  <a:noFill/>
                </a:uFill>
                <a:hlinkClick r:id="rId7" action="ppaction://hlinksldjump"/>
              </a:rPr>
              <a:t>thanks</a:t>
            </a:r>
            <a:r>
              <a:rPr lang="en" sz="1200" dirty="0">
                <a:uFill>
                  <a:noFill/>
                </a:uFill>
                <a:hlinkClick r:id="rId7" action="ppaction://hlinksldjump"/>
              </a:rPr>
              <a:t> slide, which you must keep so that proper credits for our design are given.</a:t>
            </a:r>
            <a:endParaRPr sz="1200" dirty="0"/>
          </a:p>
          <a:p>
            <a:pPr marL="457200" lvl="0" indent="-304800" algn="l" rtl="0">
              <a:lnSpc>
                <a:spcPct val="100000"/>
              </a:lnSpc>
              <a:spcBef>
                <a:spcPts val="0"/>
              </a:spcBef>
              <a:spcAft>
                <a:spcPts val="0"/>
              </a:spcAft>
              <a:buClr>
                <a:schemeClr val="dk2"/>
              </a:buClr>
              <a:buSzPts val="1200"/>
              <a:buFont typeface="ABeeZee"/>
              <a:buAutoNum type="arabicPeriod"/>
            </a:pPr>
            <a:r>
              <a:rPr lang="en" sz="1200" dirty="0">
                <a:uFill>
                  <a:noFill/>
                </a:uFill>
                <a:hlinkClick r:id="rId8" action="ppaction://hlinksldjump"/>
              </a:rPr>
              <a:t>A </a:t>
            </a:r>
            <a:r>
              <a:rPr lang="en" sz="1200" b="1" dirty="0">
                <a:uFill>
                  <a:noFill/>
                </a:uFill>
                <a:hlinkClick r:id="rId8" action="ppaction://hlinksldjump"/>
              </a:rPr>
              <a:t>resources</a:t>
            </a:r>
            <a:r>
              <a:rPr lang="en" sz="1200" dirty="0">
                <a:uFill>
                  <a:noFill/>
                </a:uFill>
                <a:hlinkClick r:id="rId8" action="ppaction://hlinksldjump"/>
              </a:rPr>
              <a:t> </a:t>
            </a:r>
            <a:r>
              <a:rPr lang="en" sz="1200" dirty="0"/>
              <a:t>slide, where you’ll find links to all the elements used in the template.</a:t>
            </a:r>
            <a:endParaRPr sz="1200" dirty="0"/>
          </a:p>
          <a:p>
            <a:pPr marL="457200" lvl="0" indent="-304800" algn="l" rtl="0">
              <a:lnSpc>
                <a:spcPct val="100000"/>
              </a:lnSpc>
              <a:spcBef>
                <a:spcPts val="0"/>
              </a:spcBef>
              <a:spcAft>
                <a:spcPts val="0"/>
              </a:spcAft>
              <a:buClr>
                <a:schemeClr val="dk2"/>
              </a:buClr>
              <a:buSzPts val="1200"/>
              <a:buFont typeface="ABeeZee"/>
              <a:buAutoNum type="arabicPeriod"/>
            </a:pPr>
            <a:r>
              <a:rPr lang="en" sz="1200" b="1" dirty="0">
                <a:uFill>
                  <a:noFill/>
                </a:uFill>
                <a:hlinkClick r:id="rId9" action="ppaction://hlinksldjump"/>
              </a:rPr>
              <a:t>Instructions for use</a:t>
            </a:r>
            <a:r>
              <a:rPr lang="en" sz="1200" dirty="0">
                <a:uFill>
                  <a:noFill/>
                </a:uFill>
                <a:hlinkClick r:id="rId9" action="ppaction://hlinksldjump"/>
              </a:rPr>
              <a:t>.</a:t>
            </a:r>
            <a:endParaRPr sz="1200" dirty="0"/>
          </a:p>
          <a:p>
            <a:pPr marL="457200" lvl="0" indent="-304800" algn="l" rtl="0">
              <a:lnSpc>
                <a:spcPct val="100000"/>
              </a:lnSpc>
              <a:spcBef>
                <a:spcPts val="0"/>
              </a:spcBef>
              <a:spcAft>
                <a:spcPts val="0"/>
              </a:spcAft>
              <a:buClr>
                <a:schemeClr val="dk2"/>
              </a:buClr>
              <a:buSzPts val="1200"/>
              <a:buFont typeface="Abel"/>
              <a:buAutoNum type="arabicPeriod"/>
            </a:pPr>
            <a:r>
              <a:rPr lang="en" sz="1200" dirty="0"/>
              <a:t>Final slides with: </a:t>
            </a:r>
            <a:endParaRPr sz="1200" dirty="0"/>
          </a:p>
          <a:p>
            <a:pPr marL="914400" lvl="0" indent="-304800" algn="l" rtl="0">
              <a:lnSpc>
                <a:spcPct val="100000"/>
              </a:lnSpc>
              <a:spcBef>
                <a:spcPts val="0"/>
              </a:spcBef>
              <a:spcAft>
                <a:spcPts val="0"/>
              </a:spcAft>
              <a:buClr>
                <a:schemeClr val="dk2"/>
              </a:buClr>
              <a:buSzPts val="1200"/>
              <a:buFont typeface="ABeeZee"/>
              <a:buChar char="●"/>
            </a:pPr>
            <a:r>
              <a:rPr lang="en" sz="1200" dirty="0"/>
              <a:t>The</a:t>
            </a:r>
            <a:r>
              <a:rPr lang="en" sz="1200" dirty="0">
                <a:uFill>
                  <a:noFill/>
                </a:uFill>
                <a:hlinkClick r:id="rId10" action="ppaction://hlinksldjump"/>
              </a:rPr>
              <a:t> </a:t>
            </a:r>
            <a:r>
              <a:rPr lang="en" sz="1200" b="1" dirty="0">
                <a:uFill>
                  <a:noFill/>
                </a:uFill>
                <a:hlinkClick r:id="rId10" action="ppaction://hlinksldjump"/>
              </a:rPr>
              <a:t>fonts and colors</a:t>
            </a:r>
            <a:r>
              <a:rPr lang="en" sz="1200" dirty="0"/>
              <a:t> used in the template.</a:t>
            </a:r>
            <a:endParaRPr sz="1200" dirty="0"/>
          </a:p>
          <a:p>
            <a:pPr marL="914400" lvl="0" indent="-304800" algn="l" rtl="0">
              <a:lnSpc>
                <a:spcPct val="100000"/>
              </a:lnSpc>
              <a:spcBef>
                <a:spcPts val="0"/>
              </a:spcBef>
              <a:spcAft>
                <a:spcPts val="0"/>
              </a:spcAft>
              <a:buClr>
                <a:schemeClr val="dk2"/>
              </a:buClr>
              <a:buSzPts val="1200"/>
              <a:buFont typeface="ABeeZee"/>
              <a:buChar char="●"/>
            </a:pPr>
            <a:r>
              <a:rPr lang="en" sz="1200" dirty="0"/>
              <a:t>A selection of </a:t>
            </a:r>
            <a:r>
              <a:rPr lang="en" sz="1200" b="1" dirty="0">
                <a:uFill>
                  <a:noFill/>
                </a:uFill>
                <a:hlinkClick r:id="rId11" action="ppaction://hlinksldjump"/>
              </a:rPr>
              <a:t>illustrations</a:t>
            </a:r>
            <a:r>
              <a:rPr lang="en" sz="1200" dirty="0"/>
              <a:t>. You can also customize and animate them as you wish with the online editor. Visit </a:t>
            </a:r>
            <a:r>
              <a:rPr lang="en" sz="1200" b="1" dirty="0">
                <a:uFill>
                  <a:noFill/>
                </a:uFill>
                <a:hlinkClick r:id="rId12"/>
              </a:rPr>
              <a:t>Storyset</a:t>
            </a:r>
            <a:r>
              <a:rPr lang="en" sz="1200" dirty="0"/>
              <a:t> to find more. </a:t>
            </a:r>
            <a:endParaRPr sz="1200" dirty="0"/>
          </a:p>
          <a:p>
            <a:pPr marL="914400" lvl="0" indent="-304800" algn="l" rtl="0">
              <a:lnSpc>
                <a:spcPct val="100000"/>
              </a:lnSpc>
              <a:spcBef>
                <a:spcPts val="0"/>
              </a:spcBef>
              <a:spcAft>
                <a:spcPts val="0"/>
              </a:spcAft>
              <a:buClr>
                <a:schemeClr val="dk2"/>
              </a:buClr>
              <a:buSzPts val="1200"/>
              <a:buFont typeface="ABeeZee"/>
              <a:buChar char="●"/>
            </a:pPr>
            <a:r>
              <a:rPr lang="en" sz="1200" dirty="0"/>
              <a:t>More</a:t>
            </a:r>
            <a:r>
              <a:rPr lang="en" sz="1200" dirty="0">
                <a:uFill>
                  <a:noFill/>
                </a:uFill>
                <a:hlinkClick r:id="rId13" action="ppaction://hlinksldjump"/>
              </a:rPr>
              <a:t> </a:t>
            </a:r>
            <a:r>
              <a:rPr lang="en" sz="1200" b="1" dirty="0">
                <a:uFill>
                  <a:noFill/>
                </a:uFill>
                <a:hlinkClick r:id="rId13" action="ppaction://hlinksldjump"/>
              </a:rPr>
              <a:t>infographic resources</a:t>
            </a:r>
            <a:r>
              <a:rPr lang="en" sz="1200" dirty="0">
                <a:uFill>
                  <a:noFill/>
                </a:uFill>
                <a:hlinkClick r:id="rId13" action="ppaction://hlinksldjump"/>
              </a:rPr>
              <a:t>,</a:t>
            </a:r>
            <a:r>
              <a:rPr lang="en" sz="1200" dirty="0"/>
              <a:t> whose size and color can be edited. </a:t>
            </a:r>
            <a:endParaRPr sz="1200" dirty="0"/>
          </a:p>
          <a:p>
            <a:pPr marL="914400" lvl="0" indent="-304800" algn="l" rtl="0">
              <a:lnSpc>
                <a:spcPct val="100000"/>
              </a:lnSpc>
              <a:spcBef>
                <a:spcPts val="0"/>
              </a:spcBef>
              <a:spcAft>
                <a:spcPts val="0"/>
              </a:spcAft>
              <a:buClr>
                <a:schemeClr val="dk2"/>
              </a:buClr>
              <a:buSzPts val="1200"/>
              <a:buFont typeface="ABeeZee"/>
              <a:buChar char="●"/>
            </a:pPr>
            <a:r>
              <a:rPr lang="en" sz="1200" dirty="0"/>
              <a:t>Sets of </a:t>
            </a:r>
            <a:r>
              <a:rPr lang="en" sz="1200" b="1" dirty="0">
                <a:uFill>
                  <a:noFill/>
                </a:uFill>
                <a:hlinkClick r:id="rId14" action="ppaction://hlinksldjump"/>
              </a:rPr>
              <a:t>customizable icons</a:t>
            </a:r>
            <a:r>
              <a:rPr lang="en" sz="1200" dirty="0">
                <a:uFill>
                  <a:noFill/>
                </a:uFill>
                <a:hlinkClick r:id="rId14" action="ppaction://hlinksldjump"/>
              </a:rPr>
              <a:t> </a:t>
            </a:r>
            <a:r>
              <a:rPr lang="en" sz="1200" dirty="0"/>
              <a:t>of the following themes: general, business, avatar, creative process, education, help &amp; support, medical, nature, performing arts, SEO &amp; marketing, and teamwork.</a:t>
            </a:r>
            <a:endParaRPr sz="1200" dirty="0"/>
          </a:p>
          <a:p>
            <a:pPr marL="0" lvl="0" indent="0" algn="l" rtl="0">
              <a:lnSpc>
                <a:spcPct val="100000"/>
              </a:lnSpc>
              <a:spcBef>
                <a:spcPts val="1600"/>
              </a:spcBef>
              <a:spcAft>
                <a:spcPts val="0"/>
              </a:spcAft>
              <a:buClr>
                <a:schemeClr val="dk1"/>
              </a:buClr>
              <a:buSzPts val="1100"/>
              <a:buFont typeface="Arial"/>
              <a:buNone/>
            </a:pPr>
            <a:r>
              <a:rPr lang="en" sz="1200" dirty="0"/>
              <a:t>You can delete this slide when you’re done editing the presentation.</a:t>
            </a:r>
            <a:endParaRPr sz="1200" dirty="0"/>
          </a:p>
          <a:p>
            <a:pPr marL="0" lvl="0" indent="0" algn="l" rtl="0">
              <a:spcBef>
                <a:spcPts val="0"/>
              </a:spcBef>
              <a:spcAft>
                <a:spcPts val="1200"/>
              </a:spcAft>
              <a:buNone/>
            </a:pPr>
            <a:endParaRPr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47"/>
          <p:cNvSpPr txBox="1">
            <a:spLocks noGrp="1"/>
          </p:cNvSpPr>
          <p:nvPr>
            <p:ph type="subTitle" idx="1"/>
          </p:nvPr>
        </p:nvSpPr>
        <p:spPr>
          <a:xfrm>
            <a:off x="4432007" y="4127162"/>
            <a:ext cx="4034400" cy="2397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Please keep this slide for attribution</a:t>
            </a:r>
            <a:endParaRPr/>
          </a:p>
        </p:txBody>
      </p:sp>
      <p:sp>
        <p:nvSpPr>
          <p:cNvPr id="772" name="Google Shape;772;p47"/>
          <p:cNvSpPr txBox="1">
            <a:spLocks noGrp="1"/>
          </p:cNvSpPr>
          <p:nvPr>
            <p:ph type="subTitle" idx="2"/>
          </p:nvPr>
        </p:nvSpPr>
        <p:spPr>
          <a:xfrm>
            <a:off x="5025407" y="2349237"/>
            <a:ext cx="3441000" cy="99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lt1"/>
              </a:buClr>
              <a:buSzPts val="1100"/>
              <a:buFont typeface="Arial"/>
              <a:buNone/>
            </a:pPr>
            <a:r>
              <a:rPr lang="en"/>
              <a:t>Does anyone have any questions?</a:t>
            </a:r>
            <a:endParaRPr/>
          </a:p>
          <a:p>
            <a:pPr marL="0" lvl="0" indent="0" algn="r" rtl="0">
              <a:spcBef>
                <a:spcPts val="0"/>
              </a:spcBef>
              <a:spcAft>
                <a:spcPts val="0"/>
              </a:spcAft>
              <a:buClr>
                <a:schemeClr val="lt1"/>
              </a:buClr>
              <a:buSzPts val="1100"/>
              <a:buFont typeface="Arial"/>
              <a:buNone/>
            </a:pPr>
            <a:r>
              <a:rPr lang="en"/>
              <a:t>addyouremail@freepik.com</a:t>
            </a:r>
            <a:endParaRPr/>
          </a:p>
          <a:p>
            <a:pPr marL="0" lvl="0" indent="0" algn="r" rtl="0">
              <a:spcBef>
                <a:spcPts val="0"/>
              </a:spcBef>
              <a:spcAft>
                <a:spcPts val="0"/>
              </a:spcAft>
              <a:buClr>
                <a:schemeClr val="lt1"/>
              </a:buClr>
              <a:buSzPts val="1100"/>
              <a:buFont typeface="Arial"/>
              <a:buNone/>
            </a:pPr>
            <a:r>
              <a:rPr lang="en"/>
              <a:t>+91  620 421 838</a:t>
            </a:r>
            <a:endParaRPr/>
          </a:p>
          <a:p>
            <a:pPr marL="0" lvl="0" indent="0" algn="r" rtl="0">
              <a:spcBef>
                <a:spcPts val="0"/>
              </a:spcBef>
              <a:spcAft>
                <a:spcPts val="0"/>
              </a:spcAft>
              <a:buClr>
                <a:schemeClr val="dk1"/>
              </a:buClr>
              <a:buSzPts val="1100"/>
              <a:buFont typeface="Arial"/>
              <a:buNone/>
            </a:pPr>
            <a:r>
              <a:rPr lang="en"/>
              <a:t>yourcompany.com</a:t>
            </a:r>
            <a:endParaRPr/>
          </a:p>
        </p:txBody>
      </p:sp>
      <p:sp>
        <p:nvSpPr>
          <p:cNvPr id="773" name="Google Shape;773;p47"/>
          <p:cNvSpPr txBox="1">
            <a:spLocks noGrp="1"/>
          </p:cNvSpPr>
          <p:nvPr>
            <p:ph type="title"/>
          </p:nvPr>
        </p:nvSpPr>
        <p:spPr>
          <a:xfrm>
            <a:off x="2350007" y="451615"/>
            <a:ext cx="6192600" cy="1565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Thanks!</a:t>
            </a:r>
            <a:endParaRPr/>
          </a:p>
        </p:txBody>
      </p:sp>
      <p:grpSp>
        <p:nvGrpSpPr>
          <p:cNvPr id="774" name="Google Shape;774;p47"/>
          <p:cNvGrpSpPr/>
          <p:nvPr/>
        </p:nvGrpSpPr>
        <p:grpSpPr>
          <a:xfrm>
            <a:off x="7366535" y="1837725"/>
            <a:ext cx="387661" cy="387661"/>
            <a:chOff x="1379798" y="1723250"/>
            <a:chExt cx="397887" cy="397887"/>
          </a:xfrm>
        </p:grpSpPr>
        <p:sp>
          <p:nvSpPr>
            <p:cNvPr id="775" name="Google Shape;775;p4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7"/>
          <p:cNvGrpSpPr/>
          <p:nvPr/>
        </p:nvGrpSpPr>
        <p:grpSpPr>
          <a:xfrm>
            <a:off x="6090163" y="1837725"/>
            <a:ext cx="387681" cy="387661"/>
            <a:chOff x="266768" y="1721375"/>
            <a:chExt cx="397907" cy="397887"/>
          </a:xfrm>
        </p:grpSpPr>
        <p:sp>
          <p:nvSpPr>
            <p:cNvPr id="780" name="Google Shape;780;p4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7"/>
          <p:cNvGrpSpPr/>
          <p:nvPr/>
        </p:nvGrpSpPr>
        <p:grpSpPr>
          <a:xfrm>
            <a:off x="6728369" y="1837725"/>
            <a:ext cx="387641" cy="387661"/>
            <a:chOff x="864491" y="1723250"/>
            <a:chExt cx="397866" cy="397887"/>
          </a:xfrm>
        </p:grpSpPr>
        <p:sp>
          <p:nvSpPr>
            <p:cNvPr id="783" name="Google Shape;783;p4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47"/>
          <p:cNvGrpSpPr/>
          <p:nvPr/>
        </p:nvGrpSpPr>
        <p:grpSpPr>
          <a:xfrm>
            <a:off x="8004721" y="1837072"/>
            <a:ext cx="388966" cy="388966"/>
            <a:chOff x="1190625" y="238125"/>
            <a:chExt cx="5235075" cy="5235075"/>
          </a:xfrm>
        </p:grpSpPr>
        <p:sp>
          <p:nvSpPr>
            <p:cNvPr id="787" name="Google Shape;787;p47"/>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7"/>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48"/>
          <p:cNvSpPr txBox="1"/>
          <p:nvPr/>
        </p:nvSpPr>
        <p:spPr>
          <a:xfrm>
            <a:off x="1358850" y="1228675"/>
            <a:ext cx="6426300" cy="326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2200" b="1">
                <a:solidFill>
                  <a:schemeClr val="accent2"/>
                </a:solidFill>
                <a:latin typeface="Varela Round"/>
                <a:ea typeface="Varela Round"/>
                <a:cs typeface="Varela Round"/>
                <a:sym typeface="Varela Round"/>
              </a:rPr>
              <a:t>Photos:</a:t>
            </a:r>
            <a:endParaRPr sz="2200" b="1">
              <a:solidFill>
                <a:schemeClr val="accent2"/>
              </a:solidFill>
              <a:latin typeface="Varela Round"/>
              <a:ea typeface="Varela Round"/>
              <a:cs typeface="Varela Round"/>
              <a:sym typeface="Varela Round"/>
            </a:endParaRPr>
          </a:p>
          <a:p>
            <a:pPr marL="457200" marR="50800" lvl="0" indent="-330200" algn="l" rtl="0">
              <a:spcBef>
                <a:spcPts val="0"/>
              </a:spcBef>
              <a:spcAft>
                <a:spcPts val="0"/>
              </a:spcAft>
              <a:buClr>
                <a:schemeClr val="dk2"/>
              </a:buClr>
              <a:buSzPts val="1600"/>
              <a:buFont typeface="Abel"/>
              <a:buChar char="●"/>
            </a:pPr>
            <a:r>
              <a:rPr lang="en" sz="1600">
                <a:solidFill>
                  <a:schemeClr val="dk2"/>
                </a:solidFill>
                <a:uFill>
                  <a:noFill/>
                </a:uFill>
                <a:latin typeface="Abel"/>
                <a:ea typeface="Abel"/>
                <a:cs typeface="Abel"/>
                <a:sym typeface="Abel"/>
                <a:hlinkClick r:id="rId3">
                  <a:extLst>
                    <a:ext uri="{A12FA001-AC4F-418D-AE19-62706E023703}">
                      <ahyp:hlinkClr xmlns:ahyp="http://schemas.microsoft.com/office/drawing/2018/hyperlinkcolor" val="tx"/>
                    </a:ext>
                  </a:extLst>
                </a:hlinkClick>
              </a:rPr>
              <a:t>3D windmill project</a:t>
            </a:r>
            <a:endParaRPr sz="1600">
              <a:solidFill>
                <a:schemeClr val="dk2"/>
              </a:solidFill>
              <a:latin typeface="Abel"/>
              <a:ea typeface="Abel"/>
              <a:cs typeface="Abel"/>
              <a:sym typeface="Abel"/>
            </a:endParaRPr>
          </a:p>
          <a:p>
            <a:pPr marL="457200" marR="50800" lvl="0" indent="-330200" algn="l" rtl="0">
              <a:spcBef>
                <a:spcPts val="0"/>
              </a:spcBef>
              <a:spcAft>
                <a:spcPts val="0"/>
              </a:spcAft>
              <a:buClr>
                <a:schemeClr val="dk2"/>
              </a:buClr>
              <a:buSzPts val="1600"/>
              <a:buFont typeface="Abel"/>
              <a:buChar char="●"/>
            </a:pPr>
            <a:r>
              <a:rPr lang="en" sz="1600">
                <a:solidFill>
                  <a:schemeClr val="dk2"/>
                </a:solidFill>
                <a:uFill>
                  <a:noFill/>
                </a:uFill>
                <a:latin typeface="Abel"/>
                <a:ea typeface="Abel"/>
                <a:cs typeface="Abel"/>
                <a:sym typeface="Abel"/>
                <a:hlinkClick r:id="rId4">
                  <a:extLst>
                    <a:ext uri="{A12FA001-AC4F-418D-AE19-62706E023703}">
                      <ahyp:hlinkClr xmlns:ahyp="http://schemas.microsoft.com/office/drawing/2018/hyperlinkcolor" val="tx"/>
                    </a:ext>
                  </a:extLst>
                </a:hlinkClick>
              </a:rPr>
              <a:t>Top view of electric socket on green grass</a:t>
            </a:r>
            <a:endParaRPr sz="1600">
              <a:solidFill>
                <a:schemeClr val="dk2"/>
              </a:solidFill>
              <a:latin typeface="Abel"/>
              <a:ea typeface="Abel"/>
              <a:cs typeface="Abel"/>
              <a:sym typeface="Abel"/>
            </a:endParaRPr>
          </a:p>
          <a:p>
            <a:pPr marL="0" marR="50800" lvl="0" indent="0" algn="l" rtl="0">
              <a:lnSpc>
                <a:spcPct val="100000"/>
              </a:lnSpc>
              <a:spcBef>
                <a:spcPts val="0"/>
              </a:spcBef>
              <a:spcAft>
                <a:spcPts val="0"/>
              </a:spcAft>
              <a:buNone/>
            </a:pPr>
            <a:endParaRPr sz="1000">
              <a:solidFill>
                <a:srgbClr val="000000"/>
              </a:solidFill>
              <a:latin typeface="Abel"/>
              <a:ea typeface="Abel"/>
              <a:cs typeface="Abel"/>
              <a:sym typeface="Abel"/>
            </a:endParaRPr>
          </a:p>
          <a:p>
            <a:pPr marL="0" lvl="0" indent="0" algn="l" rtl="0">
              <a:spcBef>
                <a:spcPts val="0"/>
              </a:spcBef>
              <a:spcAft>
                <a:spcPts val="0"/>
              </a:spcAft>
              <a:buClr>
                <a:srgbClr val="000000"/>
              </a:buClr>
              <a:buSzPts val="1100"/>
              <a:buFont typeface="Arial"/>
              <a:buNone/>
            </a:pPr>
            <a:r>
              <a:rPr lang="en" sz="2200" b="1">
                <a:solidFill>
                  <a:schemeClr val="accent2"/>
                </a:solidFill>
                <a:latin typeface="Varela Round"/>
                <a:ea typeface="Varela Round"/>
                <a:cs typeface="Varela Round"/>
                <a:sym typeface="Varela Round"/>
              </a:rPr>
              <a:t>Vectors:</a:t>
            </a:r>
            <a:endParaRPr sz="2200" b="1">
              <a:solidFill>
                <a:schemeClr val="accent2"/>
              </a:solidFill>
              <a:latin typeface="Varela Round"/>
              <a:ea typeface="Varela Round"/>
              <a:cs typeface="Varela Round"/>
              <a:sym typeface="Varela Round"/>
            </a:endParaRPr>
          </a:p>
          <a:p>
            <a:pPr marL="457200" marR="50800" lvl="0" indent="-330200" algn="l" rtl="0">
              <a:spcBef>
                <a:spcPts val="0"/>
              </a:spcBef>
              <a:spcAft>
                <a:spcPts val="0"/>
              </a:spcAft>
              <a:buClr>
                <a:schemeClr val="dk2"/>
              </a:buClr>
              <a:buSzPts val="1600"/>
              <a:buFont typeface="Abel"/>
              <a:buChar char="●"/>
            </a:pPr>
            <a:r>
              <a:rPr lang="en" sz="1600">
                <a:solidFill>
                  <a:schemeClr val="dk2"/>
                </a:solidFill>
                <a:uFill>
                  <a:noFill/>
                </a:uFill>
                <a:latin typeface="Abel"/>
                <a:ea typeface="Abel"/>
                <a:cs typeface="Abel"/>
                <a:sym typeface="Abel"/>
                <a:hlinkClick r:id="rId5">
                  <a:extLst>
                    <a:ext uri="{A12FA001-AC4F-418D-AE19-62706E023703}">
                      <ahyp:hlinkClr xmlns:ahyp="http://schemas.microsoft.com/office/drawing/2018/hyperlinkcolor" val="tx"/>
                    </a:ext>
                  </a:extLst>
                </a:hlinkClick>
              </a:rPr>
              <a:t>Ecosystem concept with mountains and river</a:t>
            </a:r>
            <a:endParaRPr sz="1600">
              <a:solidFill>
                <a:schemeClr val="dk2"/>
              </a:solidFill>
              <a:latin typeface="Abel"/>
              <a:ea typeface="Abel"/>
              <a:cs typeface="Abel"/>
              <a:sym typeface="Abel"/>
            </a:endParaRPr>
          </a:p>
          <a:p>
            <a:pPr marL="457200" marR="50800" lvl="0" indent="-330200" algn="l" rtl="0">
              <a:spcBef>
                <a:spcPts val="0"/>
              </a:spcBef>
              <a:spcAft>
                <a:spcPts val="0"/>
              </a:spcAft>
              <a:buClr>
                <a:schemeClr val="dk2"/>
              </a:buClr>
              <a:buSzPts val="1600"/>
              <a:buFont typeface="Abel"/>
              <a:buChar char="●"/>
            </a:pPr>
            <a:r>
              <a:rPr lang="en" sz="1600">
                <a:solidFill>
                  <a:schemeClr val="dk2"/>
                </a:solidFill>
                <a:uFill>
                  <a:noFill/>
                </a:uFill>
                <a:latin typeface="Abel"/>
                <a:ea typeface="Abel"/>
                <a:cs typeface="Abel"/>
                <a:sym typeface="Abel"/>
                <a:hlinkClick r:id="rId6">
                  <a:extLst>
                    <a:ext uri="{A12FA001-AC4F-418D-AE19-62706E023703}">
                      <ahyp:hlinkClr xmlns:ahyp="http://schemas.microsoft.com/office/drawing/2018/hyperlinkcolor" val="tx"/>
                    </a:ext>
                  </a:extLst>
                </a:hlinkClick>
              </a:rPr>
              <a:t>Ecosystem concept</a:t>
            </a:r>
            <a:r>
              <a:rPr lang="en" sz="1600">
                <a:solidFill>
                  <a:schemeClr val="dk2"/>
                </a:solidFill>
                <a:uFill>
                  <a:noFill/>
                </a:uFill>
                <a:latin typeface="Abel"/>
                <a:ea typeface="Abel"/>
                <a:cs typeface="Abel"/>
                <a:sym typeface="Abel"/>
                <a:hlinkClick r:id="rId6">
                  <a:extLst>
                    <a:ext uri="{A12FA001-AC4F-418D-AE19-62706E023703}">
                      <ahyp:hlinkClr xmlns:ahyp="http://schemas.microsoft.com/office/drawing/2018/hyperlinkcolor" val="tx"/>
                    </a:ext>
                  </a:extLst>
                </a:hlinkClick>
              </a:rPr>
              <a:t> in flat style</a:t>
            </a:r>
            <a:endParaRPr sz="1600">
              <a:solidFill>
                <a:schemeClr val="dk2"/>
              </a:solidFill>
              <a:latin typeface="Abel"/>
              <a:ea typeface="Abel"/>
              <a:cs typeface="Abel"/>
              <a:sym typeface="Abel"/>
            </a:endParaRPr>
          </a:p>
        </p:txBody>
      </p:sp>
      <p:sp>
        <p:nvSpPr>
          <p:cNvPr id="794" name="Google Shape;794;p48"/>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49"/>
          <p:cNvSpPr txBox="1"/>
          <p:nvPr/>
        </p:nvSpPr>
        <p:spPr>
          <a:xfrm>
            <a:off x="1358850" y="1228675"/>
            <a:ext cx="6426300" cy="326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b="1">
                <a:solidFill>
                  <a:schemeClr val="accent2"/>
                </a:solidFill>
                <a:latin typeface="Varela Round"/>
                <a:ea typeface="Varela Round"/>
                <a:cs typeface="Varela Round"/>
                <a:sym typeface="Varela Round"/>
              </a:rPr>
              <a:t>Photos:</a:t>
            </a:r>
            <a:endParaRPr sz="2200" b="1">
              <a:solidFill>
                <a:schemeClr val="accent2"/>
              </a:solidFill>
              <a:latin typeface="Varela Round"/>
              <a:ea typeface="Varela Round"/>
              <a:cs typeface="Varela Round"/>
              <a:sym typeface="Varela Round"/>
            </a:endParaRPr>
          </a:p>
          <a:p>
            <a:pPr marL="457200" marR="50800" lvl="0" indent="-330200" algn="l" rtl="0">
              <a:lnSpc>
                <a:spcPct val="100000"/>
              </a:lnSpc>
              <a:spcBef>
                <a:spcPts val="0"/>
              </a:spcBef>
              <a:spcAft>
                <a:spcPts val="0"/>
              </a:spcAft>
              <a:buClr>
                <a:schemeClr val="dk2"/>
              </a:buClr>
              <a:buSzPts val="1600"/>
              <a:buFont typeface="Abel"/>
              <a:buChar char="●"/>
            </a:pPr>
            <a:r>
              <a:rPr lang="en" sz="1600">
                <a:solidFill>
                  <a:schemeClr val="dk2"/>
                </a:solidFill>
                <a:uFill>
                  <a:noFill/>
                </a:uFill>
                <a:latin typeface="Abel"/>
                <a:ea typeface="Abel"/>
                <a:cs typeface="Abel"/>
                <a:sym typeface="Abel"/>
                <a:hlinkClick r:id="rId3">
                  <a:extLst>
                    <a:ext uri="{A12FA001-AC4F-418D-AE19-62706E023703}">
                      <ahyp:hlinkClr xmlns:ahyp="http://schemas.microsoft.com/office/drawing/2018/hyperlinkcolor" val="tx"/>
                    </a:ext>
                  </a:extLst>
                </a:hlinkClick>
              </a:rPr>
              <a:t>3D </a:t>
            </a:r>
            <a:r>
              <a:rPr lang="en" sz="1600">
                <a:solidFill>
                  <a:schemeClr val="dk2"/>
                </a:solidFill>
                <a:uFill>
                  <a:noFill/>
                </a:uFill>
                <a:latin typeface="Abel"/>
                <a:ea typeface="Abel"/>
                <a:cs typeface="Abel"/>
                <a:sym typeface="Abel"/>
                <a:hlinkClick r:id="rId3">
                  <a:extLst>
                    <a:ext uri="{A12FA001-AC4F-418D-AE19-62706E023703}">
                      <ahyp:hlinkClr xmlns:ahyp="http://schemas.microsoft.com/office/drawing/2018/hyperlinkcolor" val="tx"/>
                    </a:ext>
                  </a:extLst>
                </a:hlinkClick>
              </a:rPr>
              <a:t>windmill</a:t>
            </a:r>
            <a:r>
              <a:rPr lang="en" sz="1600">
                <a:solidFill>
                  <a:schemeClr val="dk2"/>
                </a:solidFill>
                <a:uFill>
                  <a:noFill/>
                </a:uFill>
                <a:latin typeface="Abel"/>
                <a:ea typeface="Abel"/>
                <a:cs typeface="Abel"/>
                <a:sym typeface="Abel"/>
                <a:hlinkClick r:id="rId3">
                  <a:extLst>
                    <a:ext uri="{A12FA001-AC4F-418D-AE19-62706E023703}">
                      <ahyp:hlinkClr xmlns:ahyp="http://schemas.microsoft.com/office/drawing/2018/hyperlinkcolor" val="tx"/>
                    </a:ext>
                  </a:extLst>
                </a:hlinkClick>
              </a:rPr>
              <a:t> project</a:t>
            </a:r>
            <a:r>
              <a:rPr lang="en" sz="1600">
                <a:solidFill>
                  <a:schemeClr val="dk2"/>
                </a:solidFill>
                <a:latin typeface="Abel"/>
                <a:ea typeface="Abel"/>
                <a:cs typeface="Abel"/>
                <a:sym typeface="Abel"/>
              </a:rPr>
              <a:t> I</a:t>
            </a:r>
            <a:endParaRPr sz="1600">
              <a:solidFill>
                <a:schemeClr val="dk2"/>
              </a:solidFill>
              <a:latin typeface="Abel"/>
              <a:ea typeface="Abel"/>
              <a:cs typeface="Abel"/>
              <a:sym typeface="Abel"/>
            </a:endParaRPr>
          </a:p>
          <a:p>
            <a:pPr marL="457200" marR="50800" lvl="0" indent="-330200" algn="l" rtl="0">
              <a:lnSpc>
                <a:spcPct val="100000"/>
              </a:lnSpc>
              <a:spcBef>
                <a:spcPts val="0"/>
              </a:spcBef>
              <a:spcAft>
                <a:spcPts val="0"/>
              </a:spcAft>
              <a:buClr>
                <a:schemeClr val="dk2"/>
              </a:buClr>
              <a:buSzPts val="1600"/>
              <a:buFont typeface="Abel"/>
              <a:buChar char="●"/>
            </a:pPr>
            <a:r>
              <a:rPr lang="en" sz="1600">
                <a:solidFill>
                  <a:schemeClr val="dk2"/>
                </a:solidFill>
                <a:uFill>
                  <a:noFill/>
                </a:uFill>
                <a:latin typeface="Abel"/>
                <a:ea typeface="Abel"/>
                <a:cs typeface="Abel"/>
                <a:sym typeface="Abel"/>
                <a:hlinkClick r:id="rId4">
                  <a:extLst>
                    <a:ext uri="{A12FA001-AC4F-418D-AE19-62706E023703}">
                      <ahyp:hlinkClr xmlns:ahyp="http://schemas.microsoft.com/office/drawing/2018/hyperlinkcolor" val="tx"/>
                    </a:ext>
                  </a:extLst>
                </a:hlinkClick>
              </a:rPr>
              <a:t>3D </a:t>
            </a:r>
            <a:r>
              <a:rPr lang="en" sz="1600">
                <a:solidFill>
                  <a:schemeClr val="dk2"/>
                </a:solidFill>
                <a:uFill>
                  <a:noFill/>
                </a:uFill>
                <a:latin typeface="Abel"/>
                <a:ea typeface="Abel"/>
                <a:cs typeface="Abel"/>
                <a:sym typeface="Abel"/>
                <a:hlinkClick r:id="rId4">
                  <a:extLst>
                    <a:ext uri="{A12FA001-AC4F-418D-AE19-62706E023703}">
                      <ahyp:hlinkClr xmlns:ahyp="http://schemas.microsoft.com/office/drawing/2018/hyperlinkcolor" val="tx"/>
                    </a:ext>
                  </a:extLst>
                </a:hlinkClick>
              </a:rPr>
              <a:t>windmill</a:t>
            </a:r>
            <a:r>
              <a:rPr lang="en" sz="1600">
                <a:solidFill>
                  <a:schemeClr val="dk2"/>
                </a:solidFill>
                <a:uFill>
                  <a:noFill/>
                </a:uFill>
                <a:latin typeface="Abel"/>
                <a:ea typeface="Abel"/>
                <a:cs typeface="Abel"/>
                <a:sym typeface="Abel"/>
                <a:hlinkClick r:id="rId4">
                  <a:extLst>
                    <a:ext uri="{A12FA001-AC4F-418D-AE19-62706E023703}">
                      <ahyp:hlinkClr xmlns:ahyp="http://schemas.microsoft.com/office/drawing/2018/hyperlinkcolor" val="tx"/>
                    </a:ext>
                  </a:extLst>
                </a:hlinkClick>
              </a:rPr>
              <a:t> project II</a:t>
            </a:r>
            <a:endParaRPr sz="1600">
              <a:solidFill>
                <a:schemeClr val="dk2"/>
              </a:solidFill>
              <a:latin typeface="Abel"/>
              <a:ea typeface="Abel"/>
              <a:cs typeface="Abel"/>
              <a:sym typeface="Abel"/>
            </a:endParaRPr>
          </a:p>
          <a:p>
            <a:pPr marL="0" marR="50800" lvl="0" indent="0" algn="l" rtl="0">
              <a:lnSpc>
                <a:spcPct val="100000"/>
              </a:lnSpc>
              <a:spcBef>
                <a:spcPts val="0"/>
              </a:spcBef>
              <a:spcAft>
                <a:spcPts val="0"/>
              </a:spcAft>
              <a:buNone/>
            </a:pPr>
            <a:endParaRPr sz="1000">
              <a:solidFill>
                <a:srgbClr val="000000"/>
              </a:solidFill>
              <a:latin typeface="Abel"/>
              <a:ea typeface="Abel"/>
              <a:cs typeface="Abel"/>
              <a:sym typeface="Abel"/>
            </a:endParaRPr>
          </a:p>
          <a:p>
            <a:pPr marL="0" lvl="0" indent="0" algn="l" rtl="0">
              <a:spcBef>
                <a:spcPts val="0"/>
              </a:spcBef>
              <a:spcAft>
                <a:spcPts val="0"/>
              </a:spcAft>
              <a:buClr>
                <a:srgbClr val="000000"/>
              </a:buClr>
              <a:buSzPts val="1100"/>
              <a:buFont typeface="Arial"/>
              <a:buNone/>
            </a:pPr>
            <a:r>
              <a:rPr lang="en" sz="2200" b="1">
                <a:solidFill>
                  <a:schemeClr val="accent2"/>
                </a:solidFill>
                <a:latin typeface="Varela Round"/>
                <a:ea typeface="Varela Round"/>
                <a:cs typeface="Varela Round"/>
                <a:sym typeface="Varela Round"/>
              </a:rPr>
              <a:t>Vectors:</a:t>
            </a:r>
            <a:endParaRPr sz="2200" b="1">
              <a:solidFill>
                <a:schemeClr val="accent2"/>
              </a:solidFill>
              <a:latin typeface="Varela Round"/>
              <a:ea typeface="Varela Round"/>
              <a:cs typeface="Varela Round"/>
              <a:sym typeface="Varela Round"/>
            </a:endParaRPr>
          </a:p>
          <a:p>
            <a:pPr marL="457200" marR="50800" lvl="0" indent="-330200" algn="l" rtl="0">
              <a:spcBef>
                <a:spcPts val="0"/>
              </a:spcBef>
              <a:spcAft>
                <a:spcPts val="0"/>
              </a:spcAft>
              <a:buClr>
                <a:schemeClr val="dk2"/>
              </a:buClr>
              <a:buSzPts val="1600"/>
              <a:buFont typeface="Abel"/>
              <a:buChar char="●"/>
            </a:pPr>
            <a:r>
              <a:rPr lang="en" sz="1600">
                <a:solidFill>
                  <a:schemeClr val="dk2"/>
                </a:solidFill>
                <a:uFill>
                  <a:noFill/>
                </a:uFill>
                <a:latin typeface="Abel"/>
                <a:ea typeface="Abel"/>
                <a:cs typeface="Abel"/>
                <a:sym typeface="Abel"/>
                <a:hlinkClick r:id="rId5">
                  <a:extLst>
                    <a:ext uri="{A12FA001-AC4F-418D-AE19-62706E023703}">
                      <ahyp:hlinkClr xmlns:ahyp="http://schemas.microsoft.com/office/drawing/2018/hyperlinkcolor" val="tx"/>
                    </a:ext>
                  </a:extLst>
                </a:hlinkClick>
              </a:rPr>
              <a:t>Environmental concept in paper style with towns and windwills</a:t>
            </a:r>
            <a:endParaRPr sz="1600">
              <a:solidFill>
                <a:schemeClr val="dk2"/>
              </a:solidFill>
              <a:latin typeface="Abel"/>
              <a:ea typeface="Abel"/>
              <a:cs typeface="Abel"/>
              <a:sym typeface="Abel"/>
            </a:endParaRPr>
          </a:p>
          <a:p>
            <a:pPr marL="457200" marR="50800" lvl="0" indent="-330200" algn="l" rtl="0">
              <a:spcBef>
                <a:spcPts val="0"/>
              </a:spcBef>
              <a:spcAft>
                <a:spcPts val="0"/>
              </a:spcAft>
              <a:buClr>
                <a:schemeClr val="dk2"/>
              </a:buClr>
              <a:buSzPts val="1600"/>
              <a:buFont typeface="Abel"/>
              <a:buChar char="●"/>
            </a:pPr>
            <a:r>
              <a:rPr lang="en" sz="1600">
                <a:solidFill>
                  <a:schemeClr val="dk2"/>
                </a:solidFill>
                <a:uFill>
                  <a:noFill/>
                </a:uFill>
                <a:latin typeface="Abel"/>
                <a:ea typeface="Abel"/>
                <a:cs typeface="Abel"/>
                <a:sym typeface="Abel"/>
                <a:hlinkClick r:id="rId6">
                  <a:extLst>
                    <a:ext uri="{A12FA001-AC4F-418D-AE19-62706E023703}">
                      <ahyp:hlinkClr xmlns:ahyp="http://schemas.microsoft.com/office/drawing/2018/hyperlinkcolor" val="tx"/>
                    </a:ext>
                  </a:extLst>
                </a:hlinkClick>
              </a:rPr>
              <a:t>Ecosystem concept</a:t>
            </a:r>
            <a:endParaRPr sz="1600">
              <a:solidFill>
                <a:schemeClr val="dk2"/>
              </a:solidFill>
              <a:latin typeface="Abel"/>
              <a:ea typeface="Abel"/>
              <a:cs typeface="Abel"/>
              <a:sym typeface="Abel"/>
            </a:endParaRPr>
          </a:p>
        </p:txBody>
      </p:sp>
      <p:sp>
        <p:nvSpPr>
          <p:cNvPr id="800" name="Google Shape;800;p49"/>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4"/>
        <p:cNvGrpSpPr/>
        <p:nvPr/>
      </p:nvGrpSpPr>
      <p:grpSpPr>
        <a:xfrm>
          <a:off x="0" y="0"/>
          <a:ext cx="0" cy="0"/>
          <a:chOff x="0" y="0"/>
          <a:chExt cx="0" cy="0"/>
        </a:xfrm>
      </p:grpSpPr>
      <p:sp>
        <p:nvSpPr>
          <p:cNvPr id="805" name="Google Shape;805;p50"/>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a:solidFill>
                  <a:srgbClr val="869FB2"/>
                </a:solidFill>
                <a:uFill>
                  <a:noFill/>
                </a:uFill>
                <a:hlinkClick r:id="" action="ppaction://noaction">
                  <a:extLst>
                    <a:ext uri="{A12FA001-AC4F-418D-AE19-62706E023703}">
                      <ahyp:hlinkClr xmlns:ahyp="http://schemas.microsoft.com/office/drawing/2018/hyperlinkcolor" val="tx"/>
                    </a:ext>
                  </a:extLst>
                </a:hlinkClick>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806" name="Google Shape;806;p5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our blog:</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807" name="Google Shape;807;p5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1"/>
        <p:cNvGrpSpPr/>
        <p:nvPr/>
      </p:nvGrpSpPr>
      <p:grpSpPr>
        <a:xfrm>
          <a:off x="0" y="0"/>
          <a:ext cx="0" cy="0"/>
          <a:chOff x="0" y="0"/>
          <a:chExt cx="0" cy="0"/>
        </a:xfrm>
      </p:grpSpPr>
      <p:sp>
        <p:nvSpPr>
          <p:cNvPr id="812" name="Google Shape;812;p51"/>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a:t>
            </a:r>
            <a:r>
              <a:rPr lang="en" sz="1100" u="sng">
                <a:solidFill>
                  <a:schemeClr val="hlink"/>
                </a:solidFill>
                <a:hlinkClick r:id="rId4" action="ppaction://hlinksldjump"/>
              </a:rPr>
              <a:t>Thanks</a:t>
            </a:r>
            <a:r>
              <a:rPr lang="en" sz="1100">
                <a:solidFill>
                  <a:schemeClr val="lt1"/>
                </a:solidFill>
              </a:rPr>
              <a:t>"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813" name="Google Shape;813;p5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our blog:</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814" name="Google Shape;814;p5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8"/>
        <p:cNvGrpSpPr/>
        <p:nvPr/>
      </p:nvGrpSpPr>
      <p:grpSpPr>
        <a:xfrm>
          <a:off x="0" y="0"/>
          <a:ext cx="0" cy="0"/>
          <a:chOff x="0" y="0"/>
          <a:chExt cx="0" cy="0"/>
        </a:xfrm>
      </p:grpSpPr>
      <p:sp>
        <p:nvSpPr>
          <p:cNvPr id="819" name="Google Shape;819;p52"/>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820" name="Google Shape;820;p52"/>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Varela Round</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https://fonts.google.com/specimen/Varela+Round</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Abel</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https://fonts.google.com/specimen/Abel</a:t>
            </a:r>
            <a:r>
              <a:rPr lang="en" sz="1100">
                <a:solidFill>
                  <a:schemeClr val="lt1"/>
                </a:solidFill>
              </a:rPr>
              <a:t>)</a:t>
            </a:r>
            <a:endParaRPr sz="1100">
              <a:solidFill>
                <a:schemeClr val="lt1"/>
              </a:solidFill>
            </a:endParaRPr>
          </a:p>
        </p:txBody>
      </p:sp>
      <p:sp>
        <p:nvSpPr>
          <p:cNvPr id="821" name="Google Shape;821;p52"/>
          <p:cNvSpPr/>
          <p:nvPr/>
        </p:nvSpPr>
        <p:spPr>
          <a:xfrm>
            <a:off x="2583563" y="298822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2"/>
          <p:cNvSpPr/>
          <p:nvPr/>
        </p:nvSpPr>
        <p:spPr>
          <a:xfrm>
            <a:off x="3645382" y="298822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2"/>
          <p:cNvSpPr/>
          <p:nvPr/>
        </p:nvSpPr>
        <p:spPr>
          <a:xfrm>
            <a:off x="4707202" y="2988225"/>
            <a:ext cx="791400" cy="754200"/>
          </a:xfrm>
          <a:prstGeom prst="roundRect">
            <a:avLst>
              <a:gd name="adj" fmla="val 16667"/>
            </a:avLst>
          </a:prstGeom>
          <a:solidFill>
            <a:srgbClr val="40C08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2"/>
          <p:cNvSpPr txBox="1"/>
          <p:nvPr/>
        </p:nvSpPr>
        <p:spPr>
          <a:xfrm>
            <a:off x="25835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825" name="Google Shape;825;p52"/>
          <p:cNvSpPr txBox="1"/>
          <p:nvPr/>
        </p:nvSpPr>
        <p:spPr>
          <a:xfrm>
            <a:off x="36453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826" name="Google Shape;826;p52"/>
          <p:cNvSpPr txBox="1"/>
          <p:nvPr/>
        </p:nvSpPr>
        <p:spPr>
          <a:xfrm>
            <a:off x="47072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#40c088</a:t>
            </a:r>
            <a:endParaRPr sz="1000">
              <a:solidFill>
                <a:srgbClr val="FFFFFF"/>
              </a:solidFill>
            </a:endParaRPr>
          </a:p>
        </p:txBody>
      </p:sp>
      <p:sp>
        <p:nvSpPr>
          <p:cNvPr id="827" name="Google Shape;827;p52"/>
          <p:cNvSpPr/>
          <p:nvPr/>
        </p:nvSpPr>
        <p:spPr>
          <a:xfrm>
            <a:off x="5769038" y="2988225"/>
            <a:ext cx="791400" cy="754200"/>
          </a:xfrm>
          <a:prstGeom prst="roundRect">
            <a:avLst>
              <a:gd name="adj" fmla="val 16667"/>
            </a:avLst>
          </a:prstGeom>
          <a:solidFill>
            <a:srgbClr val="61D3B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2"/>
          <p:cNvSpPr txBox="1"/>
          <p:nvPr/>
        </p:nvSpPr>
        <p:spPr>
          <a:xfrm>
            <a:off x="57690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#61d3b7</a:t>
            </a:r>
            <a:endParaRPr sz="1000">
              <a:solidFill>
                <a:srgbClr val="FFFFFF"/>
              </a:solidFill>
            </a:endParaRPr>
          </a:p>
        </p:txBody>
      </p:sp>
      <p:sp>
        <p:nvSpPr>
          <p:cNvPr id="829" name="Google Shape;829;p52"/>
          <p:cNvSpPr/>
          <p:nvPr/>
        </p:nvSpPr>
        <p:spPr>
          <a:xfrm>
            <a:off x="2583563" y="3919325"/>
            <a:ext cx="791400" cy="754200"/>
          </a:xfrm>
          <a:prstGeom prst="roundRect">
            <a:avLst>
              <a:gd name="adj" fmla="val 16667"/>
            </a:avLst>
          </a:prstGeom>
          <a:solidFill>
            <a:srgbClr val="7FD4A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2"/>
          <p:cNvSpPr/>
          <p:nvPr/>
        </p:nvSpPr>
        <p:spPr>
          <a:xfrm>
            <a:off x="3645382" y="3919325"/>
            <a:ext cx="791400" cy="754200"/>
          </a:xfrm>
          <a:prstGeom prst="roundRect">
            <a:avLst>
              <a:gd name="adj" fmla="val 16667"/>
            </a:avLst>
          </a:prstGeom>
          <a:solidFill>
            <a:srgbClr val="26909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2"/>
          <p:cNvSpPr/>
          <p:nvPr/>
        </p:nvSpPr>
        <p:spPr>
          <a:xfrm>
            <a:off x="4707202" y="3919325"/>
            <a:ext cx="791400" cy="754200"/>
          </a:xfrm>
          <a:prstGeom prst="roundRect">
            <a:avLst>
              <a:gd name="adj" fmla="val 16667"/>
            </a:avLst>
          </a:prstGeom>
          <a:solidFill>
            <a:srgbClr val="FAC5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2"/>
          <p:cNvSpPr txBox="1"/>
          <p:nvPr/>
        </p:nvSpPr>
        <p:spPr>
          <a:xfrm>
            <a:off x="258356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#7fd4a5</a:t>
            </a:r>
            <a:endParaRPr sz="1000">
              <a:solidFill>
                <a:srgbClr val="FFFFFF"/>
              </a:solidFill>
            </a:endParaRPr>
          </a:p>
        </p:txBody>
      </p:sp>
      <p:sp>
        <p:nvSpPr>
          <p:cNvPr id="833" name="Google Shape;833;p52"/>
          <p:cNvSpPr txBox="1"/>
          <p:nvPr/>
        </p:nvSpPr>
        <p:spPr>
          <a:xfrm>
            <a:off x="364538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#26909b</a:t>
            </a:r>
            <a:endParaRPr sz="1000">
              <a:solidFill>
                <a:srgbClr val="FFFFFF"/>
              </a:solidFill>
            </a:endParaRPr>
          </a:p>
        </p:txBody>
      </p:sp>
      <p:sp>
        <p:nvSpPr>
          <p:cNvPr id="834" name="Google Shape;834;p52"/>
          <p:cNvSpPr txBox="1"/>
          <p:nvPr/>
        </p:nvSpPr>
        <p:spPr>
          <a:xfrm>
            <a:off x="470721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#fac500</a:t>
            </a:r>
            <a:endParaRPr sz="1000">
              <a:solidFill>
                <a:schemeClr val="dk1"/>
              </a:solidFill>
            </a:endParaRPr>
          </a:p>
        </p:txBody>
      </p:sp>
      <p:sp>
        <p:nvSpPr>
          <p:cNvPr id="835" name="Google Shape;835;p52"/>
          <p:cNvSpPr/>
          <p:nvPr/>
        </p:nvSpPr>
        <p:spPr>
          <a:xfrm>
            <a:off x="5769038" y="3919325"/>
            <a:ext cx="791400" cy="754200"/>
          </a:xfrm>
          <a:prstGeom prst="roundRect">
            <a:avLst>
              <a:gd name="adj" fmla="val 16667"/>
            </a:avLst>
          </a:prstGeom>
          <a:solidFill>
            <a:srgbClr val="E8F03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2"/>
          <p:cNvSpPr txBox="1"/>
          <p:nvPr/>
        </p:nvSpPr>
        <p:spPr>
          <a:xfrm>
            <a:off x="576903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#e8f03b</a:t>
            </a:r>
            <a:endParaRPr sz="1000">
              <a:solidFill>
                <a:schemeClr val="dk1"/>
              </a:solidFill>
            </a:endParaRPr>
          </a:p>
        </p:txBody>
      </p:sp>
      <p:sp>
        <p:nvSpPr>
          <p:cNvPr id="837" name="Google Shape;837;p5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1"/>
        <p:cNvGrpSpPr/>
        <p:nvPr/>
      </p:nvGrpSpPr>
      <p:grpSpPr>
        <a:xfrm>
          <a:off x="0" y="0"/>
          <a:ext cx="0" cy="0"/>
          <a:chOff x="0" y="0"/>
          <a:chExt cx="0" cy="0"/>
        </a:xfrm>
      </p:grpSpPr>
      <p:sp>
        <p:nvSpPr>
          <p:cNvPr id="842" name="Google Shape;842;p5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843" name="Google Shape;843;p5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844" name="Google Shape;844;p5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845" name="Google Shape;845;p5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846" name="Google Shape;846;p5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847" name="Google Shape;847;p5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848" name="Google Shape;848;p5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849" name="Google Shape;849;p5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850" name="Google Shape;850;p5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851" name="Google Shape;851;p5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852" name="Google Shape;852;p5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853" name="Google Shape;853;p5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7"/>
        <p:cNvGrpSpPr/>
        <p:nvPr/>
      </p:nvGrpSpPr>
      <p:grpSpPr>
        <a:xfrm>
          <a:off x="0" y="0"/>
          <a:ext cx="0" cy="0"/>
          <a:chOff x="0" y="0"/>
          <a:chExt cx="0" cy="0"/>
        </a:xfrm>
      </p:grpSpPr>
      <p:grpSp>
        <p:nvGrpSpPr>
          <p:cNvPr id="858" name="Google Shape;858;p54"/>
          <p:cNvGrpSpPr/>
          <p:nvPr/>
        </p:nvGrpSpPr>
        <p:grpSpPr>
          <a:xfrm>
            <a:off x="5082708" y="3095784"/>
            <a:ext cx="442841" cy="514271"/>
            <a:chOff x="4727025" y="1332775"/>
            <a:chExt cx="59900" cy="69625"/>
          </a:xfrm>
        </p:grpSpPr>
        <p:sp>
          <p:nvSpPr>
            <p:cNvPr id="859" name="Google Shape;859;p5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54"/>
          <p:cNvGrpSpPr/>
          <p:nvPr/>
        </p:nvGrpSpPr>
        <p:grpSpPr>
          <a:xfrm>
            <a:off x="5758025" y="2343272"/>
            <a:ext cx="500909" cy="500899"/>
            <a:chOff x="4820425" y="1329900"/>
            <a:chExt cx="70175" cy="70350"/>
          </a:xfrm>
        </p:grpSpPr>
        <p:sp>
          <p:nvSpPr>
            <p:cNvPr id="862" name="Google Shape;862;p5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54"/>
          <p:cNvGrpSpPr/>
          <p:nvPr/>
        </p:nvGrpSpPr>
        <p:grpSpPr>
          <a:xfrm>
            <a:off x="6410648" y="2355062"/>
            <a:ext cx="538135" cy="493119"/>
            <a:chOff x="4903200" y="1331525"/>
            <a:chExt cx="73575" cy="67425"/>
          </a:xfrm>
        </p:grpSpPr>
        <p:sp>
          <p:nvSpPr>
            <p:cNvPr id="867" name="Google Shape;867;p5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68" name="Google Shape;868;p5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54"/>
          <p:cNvGrpSpPr/>
          <p:nvPr/>
        </p:nvGrpSpPr>
        <p:grpSpPr>
          <a:xfrm>
            <a:off x="5670599" y="3097040"/>
            <a:ext cx="544563" cy="511895"/>
            <a:chOff x="4815575" y="1416800"/>
            <a:chExt cx="73750" cy="71400"/>
          </a:xfrm>
        </p:grpSpPr>
        <p:sp>
          <p:nvSpPr>
            <p:cNvPr id="870" name="Google Shape;870;p5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54"/>
          <p:cNvGrpSpPr/>
          <p:nvPr/>
        </p:nvGrpSpPr>
        <p:grpSpPr>
          <a:xfrm>
            <a:off x="6367224" y="3096746"/>
            <a:ext cx="602914" cy="512477"/>
            <a:chOff x="4902475" y="1418875"/>
            <a:chExt cx="74500" cy="63775"/>
          </a:xfrm>
        </p:grpSpPr>
        <p:sp>
          <p:nvSpPr>
            <p:cNvPr id="874" name="Google Shape;874;p5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54"/>
          <p:cNvGrpSpPr/>
          <p:nvPr/>
        </p:nvGrpSpPr>
        <p:grpSpPr>
          <a:xfrm>
            <a:off x="5783096" y="3835985"/>
            <a:ext cx="515391" cy="525699"/>
            <a:chOff x="4818100" y="1507675"/>
            <a:chExt cx="71225" cy="71625"/>
          </a:xfrm>
        </p:grpSpPr>
        <p:sp>
          <p:nvSpPr>
            <p:cNvPr id="877" name="Google Shape;877;p5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54"/>
          <p:cNvGrpSpPr/>
          <p:nvPr/>
        </p:nvGrpSpPr>
        <p:grpSpPr>
          <a:xfrm>
            <a:off x="5121199" y="3857517"/>
            <a:ext cx="522956" cy="489869"/>
            <a:chOff x="4721450" y="1509475"/>
            <a:chExt cx="79350" cy="74325"/>
          </a:xfrm>
        </p:grpSpPr>
        <p:sp>
          <p:nvSpPr>
            <p:cNvPr id="882" name="Google Shape;882;p5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54"/>
          <p:cNvGrpSpPr/>
          <p:nvPr/>
        </p:nvGrpSpPr>
        <p:grpSpPr>
          <a:xfrm>
            <a:off x="6444441" y="3837269"/>
            <a:ext cx="525704" cy="535436"/>
            <a:chOff x="4906800" y="1507500"/>
            <a:chExt cx="70350" cy="71075"/>
          </a:xfrm>
        </p:grpSpPr>
        <p:sp>
          <p:nvSpPr>
            <p:cNvPr id="887" name="Google Shape;887;p5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 name="Google Shape;892;p54"/>
          <p:cNvGrpSpPr/>
          <p:nvPr/>
        </p:nvGrpSpPr>
        <p:grpSpPr>
          <a:xfrm>
            <a:off x="4477263" y="2343250"/>
            <a:ext cx="508054" cy="508095"/>
            <a:chOff x="3736598" y="2170606"/>
            <a:chExt cx="404889" cy="404889"/>
          </a:xfrm>
        </p:grpSpPr>
        <p:sp>
          <p:nvSpPr>
            <p:cNvPr id="893" name="Google Shape;893;p5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54"/>
          <p:cNvGrpSpPr/>
          <p:nvPr/>
        </p:nvGrpSpPr>
        <p:grpSpPr>
          <a:xfrm>
            <a:off x="3765303" y="2343345"/>
            <a:ext cx="575790" cy="507904"/>
            <a:chOff x="3161917" y="2170682"/>
            <a:chExt cx="458870" cy="404737"/>
          </a:xfrm>
        </p:grpSpPr>
        <p:sp>
          <p:nvSpPr>
            <p:cNvPr id="898" name="Google Shape;898;p5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99" name="Google Shape;899;p5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54"/>
          <p:cNvGrpSpPr/>
          <p:nvPr/>
        </p:nvGrpSpPr>
        <p:grpSpPr>
          <a:xfrm>
            <a:off x="3792833" y="3103717"/>
            <a:ext cx="520730" cy="498567"/>
            <a:chOff x="3179914" y="2889488"/>
            <a:chExt cx="422876" cy="404911"/>
          </a:xfrm>
        </p:grpSpPr>
        <p:sp>
          <p:nvSpPr>
            <p:cNvPr id="902" name="Google Shape;902;p5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54"/>
          <p:cNvGrpSpPr/>
          <p:nvPr/>
        </p:nvGrpSpPr>
        <p:grpSpPr>
          <a:xfrm>
            <a:off x="4421513" y="3103677"/>
            <a:ext cx="516145" cy="498648"/>
            <a:chOff x="3729467" y="2889422"/>
            <a:chExt cx="419153" cy="404977"/>
          </a:xfrm>
        </p:grpSpPr>
        <p:sp>
          <p:nvSpPr>
            <p:cNvPr id="909" name="Google Shape;909;p5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 name="Google Shape;916;p5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 name="Google Shape;920;p54"/>
          <p:cNvGrpSpPr/>
          <p:nvPr/>
        </p:nvGrpSpPr>
        <p:grpSpPr>
          <a:xfrm>
            <a:off x="7141841" y="2550562"/>
            <a:ext cx="166473" cy="141497"/>
            <a:chOff x="4660325" y="1866850"/>
            <a:chExt cx="68350" cy="58100"/>
          </a:xfrm>
        </p:grpSpPr>
        <p:sp>
          <p:nvSpPr>
            <p:cNvPr id="921" name="Google Shape;921;p5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54"/>
          <p:cNvGrpSpPr/>
          <p:nvPr/>
        </p:nvGrpSpPr>
        <p:grpSpPr>
          <a:xfrm>
            <a:off x="7451186" y="2576286"/>
            <a:ext cx="162515" cy="90049"/>
            <a:chOff x="4791775" y="1877500"/>
            <a:chExt cx="66725" cy="36975"/>
          </a:xfrm>
        </p:grpSpPr>
        <p:sp>
          <p:nvSpPr>
            <p:cNvPr id="924" name="Google Shape;924;p5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54"/>
          <p:cNvGrpSpPr/>
          <p:nvPr/>
        </p:nvGrpSpPr>
        <p:grpSpPr>
          <a:xfrm>
            <a:off x="7772899" y="2576286"/>
            <a:ext cx="144979" cy="90049"/>
            <a:chOff x="4923925" y="1877500"/>
            <a:chExt cx="59525" cy="36975"/>
          </a:xfrm>
        </p:grpSpPr>
        <p:sp>
          <p:nvSpPr>
            <p:cNvPr id="927" name="Google Shape;927;p5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54"/>
          <p:cNvGrpSpPr/>
          <p:nvPr/>
        </p:nvGrpSpPr>
        <p:grpSpPr>
          <a:xfrm>
            <a:off x="8067390" y="2558477"/>
            <a:ext cx="141447" cy="125667"/>
            <a:chOff x="5058450" y="1870100"/>
            <a:chExt cx="58075" cy="51600"/>
          </a:xfrm>
        </p:grpSpPr>
        <p:sp>
          <p:nvSpPr>
            <p:cNvPr id="930" name="Google Shape;930;p5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54"/>
          <p:cNvGrpSpPr/>
          <p:nvPr/>
        </p:nvGrpSpPr>
        <p:grpSpPr>
          <a:xfrm>
            <a:off x="7481905" y="2980885"/>
            <a:ext cx="101077" cy="107645"/>
            <a:chOff x="4811425" y="2065025"/>
            <a:chExt cx="41500" cy="44200"/>
          </a:xfrm>
        </p:grpSpPr>
        <p:sp>
          <p:nvSpPr>
            <p:cNvPr id="933" name="Google Shape;933;p5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54"/>
          <p:cNvGrpSpPr/>
          <p:nvPr/>
        </p:nvGrpSpPr>
        <p:grpSpPr>
          <a:xfrm>
            <a:off x="7774342" y="2981098"/>
            <a:ext cx="120867" cy="107218"/>
            <a:chOff x="4929875" y="2065025"/>
            <a:chExt cx="49625" cy="44025"/>
          </a:xfrm>
        </p:grpSpPr>
        <p:sp>
          <p:nvSpPr>
            <p:cNvPr id="936" name="Google Shape;936;p5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4"/>
          <p:cNvGrpSpPr/>
          <p:nvPr/>
        </p:nvGrpSpPr>
        <p:grpSpPr>
          <a:xfrm>
            <a:off x="8103011" y="2984112"/>
            <a:ext cx="70206" cy="101191"/>
            <a:chOff x="5083925" y="2066350"/>
            <a:chExt cx="28825" cy="41550"/>
          </a:xfrm>
        </p:grpSpPr>
        <p:sp>
          <p:nvSpPr>
            <p:cNvPr id="939" name="Google Shape;939;p5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54"/>
          <p:cNvGrpSpPr/>
          <p:nvPr/>
        </p:nvGrpSpPr>
        <p:grpSpPr>
          <a:xfrm>
            <a:off x="7134565" y="2999759"/>
            <a:ext cx="181026" cy="69896"/>
            <a:chOff x="4659775" y="2072775"/>
            <a:chExt cx="74325" cy="28700"/>
          </a:xfrm>
        </p:grpSpPr>
        <p:sp>
          <p:nvSpPr>
            <p:cNvPr id="942" name="Google Shape;942;p5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54"/>
          <p:cNvGrpSpPr/>
          <p:nvPr/>
        </p:nvGrpSpPr>
        <p:grpSpPr>
          <a:xfrm>
            <a:off x="8054421" y="2790324"/>
            <a:ext cx="167387" cy="89197"/>
            <a:chOff x="4662475" y="1976500"/>
            <a:chExt cx="68725" cy="36625"/>
          </a:xfrm>
        </p:grpSpPr>
        <p:sp>
          <p:nvSpPr>
            <p:cNvPr id="946" name="Google Shape;946;p5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54"/>
          <p:cNvGrpSpPr/>
          <p:nvPr/>
        </p:nvGrpSpPr>
        <p:grpSpPr>
          <a:xfrm>
            <a:off x="7751326" y="2793764"/>
            <a:ext cx="166899" cy="82317"/>
            <a:chOff x="4920150" y="1977875"/>
            <a:chExt cx="68525" cy="33800"/>
          </a:xfrm>
        </p:grpSpPr>
        <p:sp>
          <p:nvSpPr>
            <p:cNvPr id="950" name="Google Shape;950;p5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54"/>
          <p:cNvGrpSpPr/>
          <p:nvPr/>
        </p:nvGrpSpPr>
        <p:grpSpPr>
          <a:xfrm>
            <a:off x="7162483" y="3197682"/>
            <a:ext cx="125190" cy="127859"/>
            <a:chOff x="4676550" y="2160575"/>
            <a:chExt cx="51400" cy="52500"/>
          </a:xfrm>
        </p:grpSpPr>
        <p:sp>
          <p:nvSpPr>
            <p:cNvPr id="954" name="Google Shape;954;p5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54"/>
          <p:cNvGrpSpPr/>
          <p:nvPr/>
        </p:nvGrpSpPr>
        <p:grpSpPr>
          <a:xfrm>
            <a:off x="7459741" y="3204714"/>
            <a:ext cx="145405" cy="113794"/>
            <a:chOff x="4768325" y="2163475"/>
            <a:chExt cx="59700" cy="46725"/>
          </a:xfrm>
        </p:grpSpPr>
        <p:sp>
          <p:nvSpPr>
            <p:cNvPr id="958" name="Google Shape;958;p5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 name="Google Shape;960;p5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54"/>
          <p:cNvGrpSpPr/>
          <p:nvPr/>
        </p:nvGrpSpPr>
        <p:grpSpPr>
          <a:xfrm>
            <a:off x="7476059" y="3459808"/>
            <a:ext cx="112768" cy="106853"/>
            <a:chOff x="4768575" y="2253950"/>
            <a:chExt cx="46300" cy="43875"/>
          </a:xfrm>
        </p:grpSpPr>
        <p:sp>
          <p:nvSpPr>
            <p:cNvPr id="967" name="Google Shape;967;p5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54"/>
          <p:cNvGrpSpPr/>
          <p:nvPr/>
        </p:nvGrpSpPr>
        <p:grpSpPr>
          <a:xfrm>
            <a:off x="7775682" y="3948834"/>
            <a:ext cx="118187" cy="146246"/>
            <a:chOff x="4960900" y="2433225"/>
            <a:chExt cx="48525" cy="60050"/>
          </a:xfrm>
        </p:grpSpPr>
        <p:sp>
          <p:nvSpPr>
            <p:cNvPr id="970" name="Google Shape;970;p5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 name="Google Shape;972;p54"/>
          <p:cNvGrpSpPr/>
          <p:nvPr/>
        </p:nvGrpSpPr>
        <p:grpSpPr>
          <a:xfrm>
            <a:off x="7464247" y="4212895"/>
            <a:ext cx="136394" cy="143810"/>
            <a:chOff x="4854075" y="2527625"/>
            <a:chExt cx="56000" cy="59050"/>
          </a:xfrm>
        </p:grpSpPr>
        <p:sp>
          <p:nvSpPr>
            <p:cNvPr id="973" name="Google Shape;973;p5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 name="Google Shape;975;p5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8" name="Google Shape;978;p54"/>
          <p:cNvGrpSpPr/>
          <p:nvPr/>
        </p:nvGrpSpPr>
        <p:grpSpPr>
          <a:xfrm>
            <a:off x="8088458" y="3676639"/>
            <a:ext cx="99312" cy="160797"/>
            <a:chOff x="5059700" y="2334775"/>
            <a:chExt cx="40775" cy="66025"/>
          </a:xfrm>
        </p:grpSpPr>
        <p:sp>
          <p:nvSpPr>
            <p:cNvPr id="979" name="Google Shape;979;p5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 name="Google Shape;988;p54"/>
          <p:cNvGrpSpPr/>
          <p:nvPr/>
        </p:nvGrpSpPr>
        <p:grpSpPr>
          <a:xfrm>
            <a:off x="8045622" y="3941771"/>
            <a:ext cx="184984" cy="160371"/>
            <a:chOff x="5037700" y="2430325"/>
            <a:chExt cx="75950" cy="65850"/>
          </a:xfrm>
        </p:grpSpPr>
        <p:sp>
          <p:nvSpPr>
            <p:cNvPr id="989" name="Google Shape;989;p5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54"/>
          <p:cNvGrpSpPr/>
          <p:nvPr/>
        </p:nvGrpSpPr>
        <p:grpSpPr>
          <a:xfrm>
            <a:off x="7465128" y="3708223"/>
            <a:ext cx="173014" cy="97629"/>
            <a:chOff x="4756975" y="2341800"/>
            <a:chExt cx="91975" cy="51925"/>
          </a:xfrm>
        </p:grpSpPr>
        <p:sp>
          <p:nvSpPr>
            <p:cNvPr id="992" name="Google Shape;992;p5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54"/>
          <p:cNvGrpSpPr/>
          <p:nvPr/>
        </p:nvGrpSpPr>
        <p:grpSpPr>
          <a:xfrm>
            <a:off x="7732065" y="4196920"/>
            <a:ext cx="212497" cy="175761"/>
            <a:chOff x="4943575" y="2516350"/>
            <a:chExt cx="98675" cy="81700"/>
          </a:xfrm>
        </p:grpSpPr>
        <p:sp>
          <p:nvSpPr>
            <p:cNvPr id="1013" name="Google Shape;1013;p5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54"/>
          <p:cNvGrpSpPr/>
          <p:nvPr/>
        </p:nvGrpSpPr>
        <p:grpSpPr>
          <a:xfrm>
            <a:off x="1990126" y="3423163"/>
            <a:ext cx="965351" cy="134611"/>
            <a:chOff x="4411970" y="2962952"/>
            <a:chExt cx="706544" cy="104212"/>
          </a:xfrm>
        </p:grpSpPr>
        <p:sp>
          <p:nvSpPr>
            <p:cNvPr id="1092" name="Google Shape;1092;p5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54"/>
          <p:cNvGrpSpPr/>
          <p:nvPr/>
        </p:nvGrpSpPr>
        <p:grpSpPr>
          <a:xfrm>
            <a:off x="1990126" y="3012077"/>
            <a:ext cx="960158" cy="289172"/>
            <a:chOff x="4411970" y="2726085"/>
            <a:chExt cx="643107" cy="193659"/>
          </a:xfrm>
        </p:grpSpPr>
        <p:sp>
          <p:nvSpPr>
            <p:cNvPr id="1097" name="Google Shape;1097;p5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54"/>
          <p:cNvGrpSpPr/>
          <p:nvPr/>
        </p:nvGrpSpPr>
        <p:grpSpPr>
          <a:xfrm>
            <a:off x="993018" y="3278187"/>
            <a:ext cx="833173" cy="259209"/>
            <a:chOff x="4411970" y="4340222"/>
            <a:chExt cx="779467" cy="242683"/>
          </a:xfrm>
        </p:grpSpPr>
        <p:sp>
          <p:nvSpPr>
            <p:cNvPr id="1101" name="Google Shape;1101;p5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54"/>
          <p:cNvGrpSpPr/>
          <p:nvPr/>
        </p:nvGrpSpPr>
        <p:grpSpPr>
          <a:xfrm>
            <a:off x="1990126" y="2673933"/>
            <a:ext cx="965160" cy="216230"/>
            <a:chOff x="4411970" y="2468674"/>
            <a:chExt cx="747317" cy="167425"/>
          </a:xfrm>
        </p:grpSpPr>
        <p:sp>
          <p:nvSpPr>
            <p:cNvPr id="1105" name="Google Shape;1105;p5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54"/>
          <p:cNvGrpSpPr/>
          <p:nvPr/>
        </p:nvGrpSpPr>
        <p:grpSpPr>
          <a:xfrm>
            <a:off x="988873" y="2578650"/>
            <a:ext cx="810451" cy="319148"/>
            <a:chOff x="4411970" y="3686602"/>
            <a:chExt cx="797845" cy="314215"/>
          </a:xfrm>
        </p:grpSpPr>
        <p:sp>
          <p:nvSpPr>
            <p:cNvPr id="1108" name="Google Shape;1108;p5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 name="Google Shape;1113;p5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 name="Google Shape;1114;p54"/>
          <p:cNvGrpSpPr/>
          <p:nvPr/>
        </p:nvGrpSpPr>
        <p:grpSpPr>
          <a:xfrm>
            <a:off x="988970" y="2333174"/>
            <a:ext cx="1970333" cy="208784"/>
            <a:chOff x="6336019" y="3733725"/>
            <a:chExt cx="2566206" cy="351310"/>
          </a:xfrm>
        </p:grpSpPr>
        <p:sp>
          <p:nvSpPr>
            <p:cNvPr id="1115" name="Google Shape;1115;p5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54"/>
          <p:cNvGrpSpPr/>
          <p:nvPr/>
        </p:nvGrpSpPr>
        <p:grpSpPr>
          <a:xfrm>
            <a:off x="1990126" y="3940729"/>
            <a:ext cx="946551" cy="153200"/>
            <a:chOff x="4404545" y="3301592"/>
            <a:chExt cx="782403" cy="129272"/>
          </a:xfrm>
        </p:grpSpPr>
        <p:sp>
          <p:nvSpPr>
            <p:cNvPr id="1120" name="Google Shape;1120;p5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54"/>
          <p:cNvGrpSpPr/>
          <p:nvPr/>
        </p:nvGrpSpPr>
        <p:grpSpPr>
          <a:xfrm>
            <a:off x="1990126" y="3679688"/>
            <a:ext cx="962257" cy="139127"/>
            <a:chOff x="4411970" y="3131459"/>
            <a:chExt cx="710520" cy="117397"/>
          </a:xfrm>
        </p:grpSpPr>
        <p:sp>
          <p:nvSpPr>
            <p:cNvPr id="1123" name="Google Shape;1123;p5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5" name="Google Shape;1125;p5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6" name="Google Shape;1126;p54"/>
          <p:cNvGrpSpPr/>
          <p:nvPr/>
        </p:nvGrpSpPr>
        <p:grpSpPr>
          <a:xfrm>
            <a:off x="990271" y="3614482"/>
            <a:ext cx="823838" cy="458988"/>
            <a:chOff x="4411970" y="1801825"/>
            <a:chExt cx="734586" cy="409262"/>
          </a:xfrm>
        </p:grpSpPr>
        <p:sp>
          <p:nvSpPr>
            <p:cNvPr id="1127" name="Google Shape;1127;p5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54"/>
          <p:cNvGrpSpPr/>
          <p:nvPr/>
        </p:nvGrpSpPr>
        <p:grpSpPr>
          <a:xfrm>
            <a:off x="990271" y="4162908"/>
            <a:ext cx="856348" cy="212039"/>
            <a:chOff x="4411970" y="2233974"/>
            <a:chExt cx="763574" cy="189068"/>
          </a:xfrm>
        </p:grpSpPr>
        <p:sp>
          <p:nvSpPr>
            <p:cNvPr id="1130" name="Google Shape;1130;p5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54"/>
          <p:cNvGrpSpPr/>
          <p:nvPr/>
        </p:nvGrpSpPr>
        <p:grpSpPr>
          <a:xfrm>
            <a:off x="3100467" y="2338244"/>
            <a:ext cx="511602" cy="511602"/>
            <a:chOff x="5681300" y="2527788"/>
            <a:chExt cx="805800" cy="805800"/>
          </a:xfrm>
        </p:grpSpPr>
        <p:sp>
          <p:nvSpPr>
            <p:cNvPr id="1133" name="Google Shape;1133;p5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54"/>
          <p:cNvGrpSpPr/>
          <p:nvPr/>
        </p:nvGrpSpPr>
        <p:grpSpPr>
          <a:xfrm>
            <a:off x="3097662" y="3104827"/>
            <a:ext cx="513021" cy="512935"/>
            <a:chOff x="4049800" y="640400"/>
            <a:chExt cx="858900" cy="858900"/>
          </a:xfrm>
        </p:grpSpPr>
        <p:sp>
          <p:nvSpPr>
            <p:cNvPr id="1136" name="Google Shape;1136;p5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54"/>
          <p:cNvGrpSpPr/>
          <p:nvPr/>
        </p:nvGrpSpPr>
        <p:grpSpPr>
          <a:xfrm>
            <a:off x="3014861" y="3756719"/>
            <a:ext cx="686489" cy="686585"/>
            <a:chOff x="5080188" y="927900"/>
            <a:chExt cx="961200" cy="961200"/>
          </a:xfrm>
        </p:grpSpPr>
        <p:sp>
          <p:nvSpPr>
            <p:cNvPr id="1139" name="Google Shape;1139;p5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 name="Google Shape;1147;p54"/>
          <p:cNvGrpSpPr/>
          <p:nvPr/>
        </p:nvGrpSpPr>
        <p:grpSpPr>
          <a:xfrm>
            <a:off x="3798012" y="3849448"/>
            <a:ext cx="510373" cy="510937"/>
            <a:chOff x="7508249" y="1522825"/>
            <a:chExt cx="1326332" cy="1322987"/>
          </a:xfrm>
        </p:grpSpPr>
        <p:sp>
          <p:nvSpPr>
            <p:cNvPr id="1148" name="Google Shape;1148;p5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54"/>
          <p:cNvGrpSpPr/>
          <p:nvPr/>
        </p:nvGrpSpPr>
        <p:grpSpPr>
          <a:xfrm>
            <a:off x="4489605" y="3850853"/>
            <a:ext cx="492652" cy="503348"/>
            <a:chOff x="6039282" y="1042577"/>
            <a:chExt cx="734315" cy="731929"/>
          </a:xfrm>
        </p:grpSpPr>
        <p:sp>
          <p:nvSpPr>
            <p:cNvPr id="1159" name="Google Shape;1159;p5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54"/>
          <p:cNvGrpSpPr/>
          <p:nvPr/>
        </p:nvGrpSpPr>
        <p:grpSpPr>
          <a:xfrm>
            <a:off x="5130019" y="2346894"/>
            <a:ext cx="483304" cy="504902"/>
            <a:chOff x="1825800" y="1651625"/>
            <a:chExt cx="568125" cy="591775"/>
          </a:xfrm>
        </p:grpSpPr>
        <p:sp>
          <p:nvSpPr>
            <p:cNvPr id="1181" name="Google Shape;1181;p5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5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192" name="Google Shape;1192;p5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grpSp>
        <p:nvGrpSpPr>
          <p:cNvPr id="1197" name="Google Shape;1197;p55"/>
          <p:cNvGrpSpPr/>
          <p:nvPr/>
        </p:nvGrpSpPr>
        <p:grpSpPr>
          <a:xfrm>
            <a:off x="722058" y="957091"/>
            <a:ext cx="2492868" cy="1379876"/>
            <a:chOff x="2654821" y="2311071"/>
            <a:chExt cx="2279715" cy="1262120"/>
          </a:xfrm>
        </p:grpSpPr>
        <p:grpSp>
          <p:nvGrpSpPr>
            <p:cNvPr id="1198" name="Google Shape;1198;p55"/>
            <p:cNvGrpSpPr/>
            <p:nvPr/>
          </p:nvGrpSpPr>
          <p:grpSpPr>
            <a:xfrm>
              <a:off x="4034269" y="2840745"/>
              <a:ext cx="40212" cy="36437"/>
              <a:chOff x="4293400" y="2574725"/>
              <a:chExt cx="84425" cy="80100"/>
            </a:xfrm>
          </p:grpSpPr>
          <p:sp>
            <p:nvSpPr>
              <p:cNvPr id="1199" name="Google Shape;1199;p5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1200" name="Google Shape;1200;p5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55"/>
            <p:cNvGrpSpPr/>
            <p:nvPr/>
          </p:nvGrpSpPr>
          <p:grpSpPr>
            <a:xfrm>
              <a:off x="3894606" y="2334874"/>
              <a:ext cx="913198" cy="518984"/>
              <a:chOff x="4000175" y="1462675"/>
              <a:chExt cx="1917275" cy="1140875"/>
            </a:xfrm>
          </p:grpSpPr>
          <p:sp>
            <p:nvSpPr>
              <p:cNvPr id="1202" name="Google Shape;1202;p5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1203" name="Google Shape;1203;p55"/>
              <p:cNvGrpSpPr/>
              <p:nvPr/>
            </p:nvGrpSpPr>
            <p:grpSpPr>
              <a:xfrm>
                <a:off x="4000175" y="1462675"/>
                <a:ext cx="1917275" cy="1140875"/>
                <a:chOff x="4000175" y="1462675"/>
                <a:chExt cx="1917275" cy="1140875"/>
              </a:xfrm>
            </p:grpSpPr>
            <p:sp>
              <p:nvSpPr>
                <p:cNvPr id="1204" name="Google Shape;1204;p5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1205" name="Google Shape;1205;p5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09" name="Google Shape;1209;p5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0" name="Google Shape;1210;p55"/>
            <p:cNvGrpSpPr/>
            <p:nvPr/>
          </p:nvGrpSpPr>
          <p:grpSpPr>
            <a:xfrm>
              <a:off x="3875768" y="2846704"/>
              <a:ext cx="44796" cy="47366"/>
              <a:chOff x="3960625" y="2587825"/>
              <a:chExt cx="94050" cy="104125"/>
            </a:xfrm>
          </p:grpSpPr>
          <p:sp>
            <p:nvSpPr>
              <p:cNvPr id="1211" name="Google Shape;1211;p5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1212" name="Google Shape;1212;p5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55"/>
            <p:cNvGrpSpPr/>
            <p:nvPr/>
          </p:nvGrpSpPr>
          <p:grpSpPr>
            <a:xfrm>
              <a:off x="3782759" y="2807162"/>
              <a:ext cx="82686" cy="85487"/>
              <a:chOff x="3765350" y="2500900"/>
              <a:chExt cx="173600" cy="187925"/>
            </a:xfrm>
          </p:grpSpPr>
          <p:sp>
            <p:nvSpPr>
              <p:cNvPr id="1214" name="Google Shape;1214;p5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1215" name="Google Shape;1215;p5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55"/>
            <p:cNvGrpSpPr/>
            <p:nvPr/>
          </p:nvGrpSpPr>
          <p:grpSpPr>
            <a:xfrm>
              <a:off x="3775674" y="2798496"/>
              <a:ext cx="40545" cy="23564"/>
              <a:chOff x="3750475" y="2481850"/>
              <a:chExt cx="85125" cy="51800"/>
            </a:xfrm>
          </p:grpSpPr>
          <p:sp>
            <p:nvSpPr>
              <p:cNvPr id="1221" name="Google Shape;1221;p5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223" name="Google Shape;1223;p55"/>
            <p:cNvGrpSpPr/>
            <p:nvPr/>
          </p:nvGrpSpPr>
          <p:grpSpPr>
            <a:xfrm>
              <a:off x="3716946" y="2776024"/>
              <a:ext cx="81971" cy="76912"/>
              <a:chOff x="3627175" y="2432450"/>
              <a:chExt cx="172100" cy="169075"/>
            </a:xfrm>
          </p:grpSpPr>
          <p:sp>
            <p:nvSpPr>
              <p:cNvPr id="1224" name="Google Shape;1224;p5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226" name="Google Shape;1226;p5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227" name="Google Shape;1227;p55"/>
            <p:cNvGrpSpPr/>
            <p:nvPr/>
          </p:nvGrpSpPr>
          <p:grpSpPr>
            <a:xfrm>
              <a:off x="3685682" y="2845624"/>
              <a:ext cx="29311" cy="45055"/>
              <a:chOff x="3561536" y="2585450"/>
              <a:chExt cx="61539" cy="99045"/>
            </a:xfrm>
          </p:grpSpPr>
          <p:sp>
            <p:nvSpPr>
              <p:cNvPr id="1228" name="Google Shape;1228;p5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230" name="Google Shape;1230;p55"/>
            <p:cNvGrpSpPr/>
            <p:nvPr/>
          </p:nvGrpSpPr>
          <p:grpSpPr>
            <a:xfrm>
              <a:off x="3849905" y="2572252"/>
              <a:ext cx="74339" cy="119559"/>
              <a:chOff x="3906325" y="1984500"/>
              <a:chExt cx="156075" cy="262825"/>
            </a:xfrm>
          </p:grpSpPr>
          <p:sp>
            <p:nvSpPr>
              <p:cNvPr id="1231" name="Google Shape;1231;p5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232" name="Google Shape;1232;p5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55"/>
            <p:cNvGrpSpPr/>
            <p:nvPr/>
          </p:nvGrpSpPr>
          <p:grpSpPr>
            <a:xfrm>
              <a:off x="2654821" y="2414345"/>
              <a:ext cx="667570" cy="558731"/>
              <a:chOff x="1397225" y="1637375"/>
              <a:chExt cx="1401575" cy="1228250"/>
            </a:xfrm>
          </p:grpSpPr>
          <p:sp>
            <p:nvSpPr>
              <p:cNvPr id="1234" name="Google Shape;1234;p5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235" name="Google Shape;1235;p55"/>
              <p:cNvGrpSpPr/>
              <p:nvPr/>
            </p:nvGrpSpPr>
            <p:grpSpPr>
              <a:xfrm>
                <a:off x="1397225" y="1637375"/>
                <a:ext cx="1398775" cy="1228250"/>
                <a:chOff x="1397225" y="1637375"/>
                <a:chExt cx="1398775" cy="1228250"/>
              </a:xfrm>
            </p:grpSpPr>
            <p:sp>
              <p:nvSpPr>
                <p:cNvPr id="1236" name="Google Shape;1236;p5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38" name="Google Shape;1238;p55"/>
            <p:cNvGrpSpPr/>
            <p:nvPr/>
          </p:nvGrpSpPr>
          <p:grpSpPr>
            <a:xfrm>
              <a:off x="3230417" y="3103734"/>
              <a:ext cx="282982" cy="280332"/>
              <a:chOff x="2605700" y="3152850"/>
              <a:chExt cx="594125" cy="616250"/>
            </a:xfrm>
          </p:grpSpPr>
          <p:sp>
            <p:nvSpPr>
              <p:cNvPr id="1239" name="Google Shape;1239;p5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240" name="Google Shape;1240;p5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241" name="Google Shape;1241;p55"/>
            <p:cNvGrpSpPr/>
            <p:nvPr/>
          </p:nvGrpSpPr>
          <p:grpSpPr>
            <a:xfrm>
              <a:off x="3265985" y="3226989"/>
              <a:ext cx="87151" cy="346202"/>
              <a:chOff x="2680375" y="3423800"/>
              <a:chExt cx="182975" cy="761050"/>
            </a:xfrm>
          </p:grpSpPr>
          <p:sp>
            <p:nvSpPr>
              <p:cNvPr id="1242" name="Google Shape;1242;p5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243" name="Google Shape;1243;p5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55"/>
            <p:cNvGrpSpPr/>
            <p:nvPr/>
          </p:nvGrpSpPr>
          <p:grpSpPr>
            <a:xfrm>
              <a:off x="3855466" y="3289811"/>
              <a:ext cx="112514" cy="94210"/>
              <a:chOff x="3918000" y="3561900"/>
              <a:chExt cx="236225" cy="207100"/>
            </a:xfrm>
          </p:grpSpPr>
          <p:sp>
            <p:nvSpPr>
              <p:cNvPr id="1245" name="Google Shape;1245;p5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246" name="Google Shape;1246;p5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5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250" name="Google Shape;1250;p55"/>
            <p:cNvGrpSpPr/>
            <p:nvPr/>
          </p:nvGrpSpPr>
          <p:grpSpPr>
            <a:xfrm>
              <a:off x="2905224" y="2311071"/>
              <a:ext cx="596721" cy="528992"/>
              <a:chOff x="1922950" y="1410350"/>
              <a:chExt cx="1252825" cy="1162875"/>
            </a:xfrm>
          </p:grpSpPr>
          <p:sp>
            <p:nvSpPr>
              <p:cNvPr id="1251" name="Google Shape;1251;p5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267" name="Google Shape;1267;p5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87" name="Google Shape;1287;p5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88" name="Google Shape;1288;p5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9" name="Google Shape;1289;p55"/>
            <p:cNvGrpSpPr/>
            <p:nvPr/>
          </p:nvGrpSpPr>
          <p:grpSpPr>
            <a:xfrm>
              <a:off x="3280929" y="3294542"/>
              <a:ext cx="109894" cy="272224"/>
              <a:chOff x="2711750" y="3572300"/>
              <a:chExt cx="230725" cy="598425"/>
            </a:xfrm>
          </p:grpSpPr>
          <p:sp>
            <p:nvSpPr>
              <p:cNvPr id="1290" name="Google Shape;1290;p5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2" name="Google Shape;1292;p5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3" name="Google Shape;1293;p55"/>
            <p:cNvGrpSpPr/>
            <p:nvPr/>
          </p:nvGrpSpPr>
          <p:grpSpPr>
            <a:xfrm>
              <a:off x="3790439" y="2408636"/>
              <a:ext cx="73017" cy="75684"/>
              <a:chOff x="3781475" y="1624825"/>
              <a:chExt cx="153300" cy="166375"/>
            </a:xfrm>
          </p:grpSpPr>
          <p:sp>
            <p:nvSpPr>
              <p:cNvPr id="1294" name="Google Shape;1294;p5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8" name="Google Shape;1298;p5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55"/>
            <p:cNvGrpSpPr/>
            <p:nvPr/>
          </p:nvGrpSpPr>
          <p:grpSpPr>
            <a:xfrm>
              <a:off x="4403342" y="3107749"/>
              <a:ext cx="316680" cy="101374"/>
              <a:chOff x="5068275" y="3161675"/>
              <a:chExt cx="664875" cy="222850"/>
            </a:xfrm>
          </p:grpSpPr>
          <p:sp>
            <p:nvSpPr>
              <p:cNvPr id="1306" name="Google Shape;1306;p5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0" name="Google Shape;1310;p5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55"/>
            <p:cNvGrpSpPr/>
            <p:nvPr/>
          </p:nvGrpSpPr>
          <p:grpSpPr>
            <a:xfrm>
              <a:off x="3697513" y="2707266"/>
              <a:ext cx="59549" cy="79733"/>
              <a:chOff x="3586375" y="2281300"/>
              <a:chExt cx="125025" cy="175275"/>
            </a:xfrm>
          </p:grpSpPr>
          <p:sp>
            <p:nvSpPr>
              <p:cNvPr id="1340" name="Google Shape;1340;p5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2" name="Google Shape;1342;p5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3" name="Google Shape;1343;p55"/>
            <p:cNvGrpSpPr/>
            <p:nvPr/>
          </p:nvGrpSpPr>
          <p:grpSpPr>
            <a:xfrm>
              <a:off x="4513224" y="3221724"/>
              <a:ext cx="274563" cy="280321"/>
              <a:chOff x="5298975" y="3412225"/>
              <a:chExt cx="576450" cy="616225"/>
            </a:xfrm>
          </p:grpSpPr>
          <p:sp>
            <p:nvSpPr>
              <p:cNvPr id="1344" name="Google Shape;1344;p5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45" name="Google Shape;1345;p5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5"/>
            <p:cNvGrpSpPr/>
            <p:nvPr/>
          </p:nvGrpSpPr>
          <p:grpSpPr>
            <a:xfrm>
              <a:off x="4824403" y="3421846"/>
              <a:ext cx="110132" cy="130647"/>
              <a:chOff x="5952300" y="3852150"/>
              <a:chExt cx="231225" cy="287200"/>
            </a:xfrm>
          </p:grpSpPr>
          <p:sp>
            <p:nvSpPr>
              <p:cNvPr id="1347" name="Google Shape;1347;p5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5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7" name="Google Shape;1357;p55"/>
            <p:cNvGrpSpPr/>
            <p:nvPr/>
          </p:nvGrpSpPr>
          <p:grpSpPr>
            <a:xfrm>
              <a:off x="4295710" y="3079670"/>
              <a:ext cx="14968" cy="27135"/>
              <a:chOff x="4842300" y="3099950"/>
              <a:chExt cx="31425" cy="59650"/>
            </a:xfrm>
          </p:grpSpPr>
          <p:sp>
            <p:nvSpPr>
              <p:cNvPr id="1358" name="Google Shape;1358;p5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2" name="Google Shape;1362;p5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55"/>
            <p:cNvGrpSpPr/>
            <p:nvPr/>
          </p:nvGrpSpPr>
          <p:grpSpPr>
            <a:xfrm>
              <a:off x="3831056" y="2816010"/>
              <a:ext cx="37378" cy="27612"/>
              <a:chOff x="3866750" y="2520350"/>
              <a:chExt cx="78475" cy="60700"/>
            </a:xfrm>
          </p:grpSpPr>
          <p:sp>
            <p:nvSpPr>
              <p:cNvPr id="1371" name="Google Shape;1371;p5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5" name="Google Shape;1375;p5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92" name="Google Shape;1392;p5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04" name="Google Shape;1404;p5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55"/>
            <p:cNvGrpSpPr/>
            <p:nvPr/>
          </p:nvGrpSpPr>
          <p:grpSpPr>
            <a:xfrm>
              <a:off x="3632736" y="3051591"/>
              <a:ext cx="63288" cy="45217"/>
              <a:chOff x="3450375" y="3038225"/>
              <a:chExt cx="132875" cy="99400"/>
            </a:xfrm>
          </p:grpSpPr>
          <p:sp>
            <p:nvSpPr>
              <p:cNvPr id="1418" name="Google Shape;1418;p5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5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29" name="Google Shape;1429;p5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39" name="Google Shape;1439;p5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45" name="Google Shape;1445;p5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55"/>
          <p:cNvGrpSpPr/>
          <p:nvPr/>
        </p:nvGrpSpPr>
        <p:grpSpPr>
          <a:xfrm>
            <a:off x="3530618" y="1021765"/>
            <a:ext cx="2078182" cy="1366558"/>
            <a:chOff x="235800" y="830650"/>
            <a:chExt cx="6978450" cy="4588844"/>
          </a:xfrm>
        </p:grpSpPr>
        <p:sp>
          <p:nvSpPr>
            <p:cNvPr id="1456" name="Google Shape;1456;p5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2" name="Google Shape;1462;p55"/>
          <p:cNvGrpSpPr/>
          <p:nvPr/>
        </p:nvGrpSpPr>
        <p:grpSpPr>
          <a:xfrm>
            <a:off x="719115" y="2852867"/>
            <a:ext cx="2622876" cy="1333540"/>
            <a:chOff x="238125" y="1038125"/>
            <a:chExt cx="7146800" cy="3633625"/>
          </a:xfrm>
        </p:grpSpPr>
        <p:sp>
          <p:nvSpPr>
            <p:cNvPr id="1463" name="Google Shape;1463;p5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5" name="Google Shape;3035;p55"/>
          <p:cNvGrpSpPr/>
          <p:nvPr/>
        </p:nvGrpSpPr>
        <p:grpSpPr>
          <a:xfrm>
            <a:off x="5834043" y="994977"/>
            <a:ext cx="2590840" cy="1380235"/>
            <a:chOff x="233350" y="949250"/>
            <a:chExt cx="7137300" cy="3802300"/>
          </a:xfrm>
        </p:grpSpPr>
        <p:sp>
          <p:nvSpPr>
            <p:cNvPr id="3036" name="Google Shape;3036;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7" name="Google Shape;3087;p55"/>
          <p:cNvGrpSpPr/>
          <p:nvPr/>
        </p:nvGrpSpPr>
        <p:grpSpPr>
          <a:xfrm>
            <a:off x="7648472" y="3039750"/>
            <a:ext cx="104231" cy="320340"/>
            <a:chOff x="7564426" y="3224343"/>
            <a:chExt cx="119985" cy="368801"/>
          </a:xfrm>
        </p:grpSpPr>
        <p:sp>
          <p:nvSpPr>
            <p:cNvPr id="3088" name="Google Shape;3088;p5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0" name="Google Shape;3090;p55"/>
          <p:cNvGrpSpPr/>
          <p:nvPr/>
        </p:nvGrpSpPr>
        <p:grpSpPr>
          <a:xfrm>
            <a:off x="7347961" y="3033852"/>
            <a:ext cx="189489" cy="332132"/>
            <a:chOff x="8370831" y="3202002"/>
            <a:chExt cx="218129" cy="382376"/>
          </a:xfrm>
        </p:grpSpPr>
        <p:sp>
          <p:nvSpPr>
            <p:cNvPr id="3091" name="Google Shape;3091;p5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3" name="Google Shape;3093;p55"/>
          <p:cNvGrpSpPr/>
          <p:nvPr/>
        </p:nvGrpSpPr>
        <p:grpSpPr>
          <a:xfrm>
            <a:off x="8071350" y="3444984"/>
            <a:ext cx="309429" cy="267000"/>
            <a:chOff x="6742064" y="3750480"/>
            <a:chExt cx="399315" cy="344560"/>
          </a:xfrm>
        </p:grpSpPr>
        <p:sp>
          <p:nvSpPr>
            <p:cNvPr id="3094" name="Google Shape;3094;p5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6" name="Google Shape;3096;p55"/>
          <p:cNvGrpSpPr/>
          <p:nvPr/>
        </p:nvGrpSpPr>
        <p:grpSpPr>
          <a:xfrm>
            <a:off x="7610369" y="3796031"/>
            <a:ext cx="180437" cy="281608"/>
            <a:chOff x="7248525" y="3739696"/>
            <a:chExt cx="230531" cy="359790"/>
          </a:xfrm>
        </p:grpSpPr>
        <p:sp>
          <p:nvSpPr>
            <p:cNvPr id="3097" name="Google Shape;3097;p5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9" name="Google Shape;3099;p55"/>
          <p:cNvGrpSpPr/>
          <p:nvPr/>
        </p:nvGrpSpPr>
        <p:grpSpPr>
          <a:xfrm>
            <a:off x="7856288" y="3439255"/>
            <a:ext cx="162896" cy="278710"/>
            <a:chOff x="7601242" y="3729267"/>
            <a:chExt cx="222566" cy="380803"/>
          </a:xfrm>
        </p:grpSpPr>
        <p:sp>
          <p:nvSpPr>
            <p:cNvPr id="3100" name="Google Shape;3100;p5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2" name="Google Shape;3102;p55"/>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3" name="Google Shape;3103;p55"/>
          <p:cNvGrpSpPr/>
          <p:nvPr/>
        </p:nvGrpSpPr>
        <p:grpSpPr>
          <a:xfrm>
            <a:off x="7345934" y="3440396"/>
            <a:ext cx="193543" cy="275990"/>
            <a:chOff x="8304647" y="3738687"/>
            <a:chExt cx="225076" cy="320956"/>
          </a:xfrm>
        </p:grpSpPr>
        <p:sp>
          <p:nvSpPr>
            <p:cNvPr id="3104" name="Google Shape;3104;p5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55"/>
          <p:cNvGrpSpPr/>
          <p:nvPr/>
        </p:nvGrpSpPr>
        <p:grpSpPr>
          <a:xfrm>
            <a:off x="7618426" y="3440396"/>
            <a:ext cx="178492" cy="275990"/>
            <a:chOff x="8615101" y="3738687"/>
            <a:chExt cx="207573" cy="320956"/>
          </a:xfrm>
        </p:grpSpPr>
        <p:sp>
          <p:nvSpPr>
            <p:cNvPr id="3108" name="Google Shape;3108;p5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1" name="Google Shape;3111;p55"/>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2" name="Google Shape;3112;p55"/>
          <p:cNvGrpSpPr/>
          <p:nvPr/>
        </p:nvGrpSpPr>
        <p:grpSpPr>
          <a:xfrm>
            <a:off x="6013131" y="3561884"/>
            <a:ext cx="557670" cy="511283"/>
            <a:chOff x="6015419" y="3716859"/>
            <a:chExt cx="557671" cy="511283"/>
          </a:xfrm>
        </p:grpSpPr>
        <p:sp>
          <p:nvSpPr>
            <p:cNvPr id="3113" name="Google Shape;3113;p5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4" name="Google Shape;3114;p55"/>
            <p:cNvGrpSpPr/>
            <p:nvPr/>
          </p:nvGrpSpPr>
          <p:grpSpPr>
            <a:xfrm>
              <a:off x="6036094" y="3716980"/>
              <a:ext cx="529860" cy="510468"/>
              <a:chOff x="6036094" y="3716980"/>
              <a:chExt cx="529860" cy="510468"/>
            </a:xfrm>
          </p:grpSpPr>
          <p:sp>
            <p:nvSpPr>
              <p:cNvPr id="3115" name="Google Shape;3115;p5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25" name="Google Shape;3125;p55"/>
          <p:cNvGrpSpPr/>
          <p:nvPr/>
        </p:nvGrpSpPr>
        <p:grpSpPr>
          <a:xfrm>
            <a:off x="6642016" y="2918653"/>
            <a:ext cx="576302" cy="511871"/>
            <a:chOff x="6644304" y="3073628"/>
            <a:chExt cx="576302" cy="511871"/>
          </a:xfrm>
        </p:grpSpPr>
        <p:sp>
          <p:nvSpPr>
            <p:cNvPr id="3126" name="Google Shape;3126;p5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7" name="Google Shape;3127;p55"/>
            <p:cNvGrpSpPr/>
            <p:nvPr/>
          </p:nvGrpSpPr>
          <p:grpSpPr>
            <a:xfrm>
              <a:off x="6712169" y="3085440"/>
              <a:ext cx="481622" cy="494913"/>
              <a:chOff x="6712169" y="3085440"/>
              <a:chExt cx="481622" cy="494913"/>
            </a:xfrm>
          </p:grpSpPr>
          <p:sp>
            <p:nvSpPr>
              <p:cNvPr id="3128" name="Google Shape;3128;p5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3" name="Google Shape;3133;p5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6" name="Google Shape;3136;p55"/>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7" name="Google Shape;3137;p55"/>
          <p:cNvGrpSpPr/>
          <p:nvPr/>
        </p:nvGrpSpPr>
        <p:grpSpPr>
          <a:xfrm>
            <a:off x="6649867" y="3561648"/>
            <a:ext cx="560631" cy="511352"/>
            <a:chOff x="6652154" y="3716623"/>
            <a:chExt cx="560631" cy="511352"/>
          </a:xfrm>
        </p:grpSpPr>
        <p:sp>
          <p:nvSpPr>
            <p:cNvPr id="3138" name="Google Shape;3138;p5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9" name="Google Shape;3139;p55"/>
            <p:cNvGrpSpPr/>
            <p:nvPr/>
          </p:nvGrpSpPr>
          <p:grpSpPr>
            <a:xfrm>
              <a:off x="6669657" y="3716715"/>
              <a:ext cx="466779" cy="464290"/>
              <a:chOff x="6669657" y="3716715"/>
              <a:chExt cx="466779" cy="464290"/>
            </a:xfrm>
          </p:grpSpPr>
          <p:sp>
            <p:nvSpPr>
              <p:cNvPr id="3140" name="Google Shape;3140;p5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53" name="Google Shape;3153;p55"/>
          <p:cNvGrpSpPr/>
          <p:nvPr/>
        </p:nvGrpSpPr>
        <p:grpSpPr>
          <a:xfrm>
            <a:off x="7843958" y="3843056"/>
            <a:ext cx="187557" cy="187557"/>
            <a:chOff x="8565775" y="671075"/>
            <a:chExt cx="441000" cy="441000"/>
          </a:xfrm>
        </p:grpSpPr>
        <p:sp>
          <p:nvSpPr>
            <p:cNvPr id="3154" name="Google Shape;3154;p5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6" name="Google Shape;3156;p55"/>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5"/>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8" name="Google Shape;3158;p55"/>
          <p:cNvGrpSpPr/>
          <p:nvPr/>
        </p:nvGrpSpPr>
        <p:grpSpPr>
          <a:xfrm>
            <a:off x="5997813" y="2921275"/>
            <a:ext cx="587871" cy="512373"/>
            <a:chOff x="6000100" y="3076250"/>
            <a:chExt cx="587871" cy="512373"/>
          </a:xfrm>
        </p:grpSpPr>
        <p:sp>
          <p:nvSpPr>
            <p:cNvPr id="3159" name="Google Shape;3159;p5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0" name="Google Shape;3160;p55"/>
            <p:cNvGrpSpPr/>
            <p:nvPr/>
          </p:nvGrpSpPr>
          <p:grpSpPr>
            <a:xfrm>
              <a:off x="6031360" y="3076713"/>
              <a:ext cx="539107" cy="480965"/>
              <a:chOff x="6031360" y="3076713"/>
              <a:chExt cx="539107" cy="480965"/>
            </a:xfrm>
          </p:grpSpPr>
          <p:sp>
            <p:nvSpPr>
              <p:cNvPr id="3161" name="Google Shape;3161;p5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68" name="Google Shape;3168;p55"/>
          <p:cNvGrpSpPr/>
          <p:nvPr/>
        </p:nvGrpSpPr>
        <p:grpSpPr>
          <a:xfrm>
            <a:off x="3574273" y="2854307"/>
            <a:ext cx="2241344" cy="1330656"/>
            <a:chOff x="3597785" y="3065882"/>
            <a:chExt cx="2241344" cy="1330656"/>
          </a:xfrm>
        </p:grpSpPr>
        <p:grpSp>
          <p:nvGrpSpPr>
            <p:cNvPr id="3169" name="Google Shape;3169;p55"/>
            <p:cNvGrpSpPr/>
            <p:nvPr/>
          </p:nvGrpSpPr>
          <p:grpSpPr>
            <a:xfrm>
              <a:off x="5296908" y="3937355"/>
              <a:ext cx="143198" cy="32380"/>
              <a:chOff x="5296908" y="3937355"/>
              <a:chExt cx="143198" cy="32380"/>
            </a:xfrm>
          </p:grpSpPr>
          <p:sp>
            <p:nvSpPr>
              <p:cNvPr id="3170" name="Google Shape;3170;p55"/>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1" name="Google Shape;3171;p55"/>
              <p:cNvGrpSpPr/>
              <p:nvPr/>
            </p:nvGrpSpPr>
            <p:grpSpPr>
              <a:xfrm>
                <a:off x="5402331" y="3937355"/>
                <a:ext cx="37776" cy="32380"/>
                <a:chOff x="5402331" y="3937355"/>
                <a:chExt cx="37776" cy="32380"/>
              </a:xfrm>
            </p:grpSpPr>
            <p:sp>
              <p:nvSpPr>
                <p:cNvPr id="3172" name="Google Shape;3172;p55"/>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5"/>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4" name="Google Shape;3174;p55"/>
              <p:cNvGrpSpPr/>
              <p:nvPr/>
            </p:nvGrpSpPr>
            <p:grpSpPr>
              <a:xfrm>
                <a:off x="5296908" y="3937355"/>
                <a:ext cx="37783" cy="32380"/>
                <a:chOff x="5296908" y="3937355"/>
                <a:chExt cx="37783" cy="32380"/>
              </a:xfrm>
            </p:grpSpPr>
            <p:sp>
              <p:nvSpPr>
                <p:cNvPr id="3175" name="Google Shape;3175;p55"/>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5"/>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77" name="Google Shape;3177;p55"/>
            <p:cNvGrpSpPr/>
            <p:nvPr/>
          </p:nvGrpSpPr>
          <p:grpSpPr>
            <a:xfrm>
              <a:off x="4724163" y="3119631"/>
              <a:ext cx="120838" cy="84218"/>
              <a:chOff x="4724163" y="3119631"/>
              <a:chExt cx="120838" cy="84218"/>
            </a:xfrm>
          </p:grpSpPr>
          <p:grpSp>
            <p:nvGrpSpPr>
              <p:cNvPr id="3178" name="Google Shape;3178;p55"/>
              <p:cNvGrpSpPr/>
              <p:nvPr/>
            </p:nvGrpSpPr>
            <p:grpSpPr>
              <a:xfrm>
                <a:off x="4746712" y="3132773"/>
                <a:ext cx="86869" cy="56424"/>
                <a:chOff x="4746712" y="3132773"/>
                <a:chExt cx="86869" cy="56424"/>
              </a:xfrm>
            </p:grpSpPr>
            <p:sp>
              <p:nvSpPr>
                <p:cNvPr id="3179" name="Google Shape;3179;p55"/>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5"/>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1" name="Google Shape;3181;p55"/>
              <p:cNvGrpSpPr/>
              <p:nvPr/>
            </p:nvGrpSpPr>
            <p:grpSpPr>
              <a:xfrm>
                <a:off x="4773634" y="3143336"/>
                <a:ext cx="37776" cy="32451"/>
                <a:chOff x="4773634" y="3143336"/>
                <a:chExt cx="37776" cy="32451"/>
              </a:xfrm>
            </p:grpSpPr>
            <p:sp>
              <p:nvSpPr>
                <p:cNvPr id="3182" name="Google Shape;3182;p55"/>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5"/>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4" name="Google Shape;3184;p55"/>
              <p:cNvGrpSpPr/>
              <p:nvPr/>
            </p:nvGrpSpPr>
            <p:grpSpPr>
              <a:xfrm>
                <a:off x="4724163" y="3131248"/>
                <a:ext cx="37776" cy="32459"/>
                <a:chOff x="4724163" y="3131248"/>
                <a:chExt cx="37776" cy="32459"/>
              </a:xfrm>
            </p:grpSpPr>
            <p:sp>
              <p:nvSpPr>
                <p:cNvPr id="3185" name="Google Shape;3185;p55"/>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5"/>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7" name="Google Shape;3187;p55"/>
              <p:cNvGrpSpPr/>
              <p:nvPr/>
            </p:nvGrpSpPr>
            <p:grpSpPr>
              <a:xfrm>
                <a:off x="4755081" y="3176054"/>
                <a:ext cx="32357" cy="27795"/>
                <a:chOff x="4755081" y="3176054"/>
                <a:chExt cx="32357" cy="27795"/>
              </a:xfrm>
            </p:grpSpPr>
            <p:sp>
              <p:nvSpPr>
                <p:cNvPr id="3188" name="Google Shape;3188;p55"/>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5"/>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0" name="Google Shape;3190;p55"/>
              <p:cNvGrpSpPr/>
              <p:nvPr/>
            </p:nvGrpSpPr>
            <p:grpSpPr>
              <a:xfrm>
                <a:off x="4812550" y="3119631"/>
                <a:ext cx="32451" cy="27803"/>
                <a:chOff x="4812550" y="3119631"/>
                <a:chExt cx="32451" cy="27803"/>
              </a:xfrm>
            </p:grpSpPr>
            <p:sp>
              <p:nvSpPr>
                <p:cNvPr id="3191" name="Google Shape;3191;p55"/>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5"/>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3" name="Google Shape;3193;p55"/>
            <p:cNvGrpSpPr/>
            <p:nvPr/>
          </p:nvGrpSpPr>
          <p:grpSpPr>
            <a:xfrm>
              <a:off x="5382826" y="4027197"/>
              <a:ext cx="268967" cy="250422"/>
              <a:chOff x="5382826" y="4027197"/>
              <a:chExt cx="268967" cy="250422"/>
            </a:xfrm>
          </p:grpSpPr>
          <p:grpSp>
            <p:nvGrpSpPr>
              <p:cNvPr id="3194" name="Google Shape;3194;p55"/>
              <p:cNvGrpSpPr/>
              <p:nvPr/>
            </p:nvGrpSpPr>
            <p:grpSpPr>
              <a:xfrm>
                <a:off x="5405280" y="4042510"/>
                <a:ext cx="237570" cy="218647"/>
                <a:chOff x="5405280" y="4042510"/>
                <a:chExt cx="237570" cy="218647"/>
              </a:xfrm>
            </p:grpSpPr>
            <p:sp>
              <p:nvSpPr>
                <p:cNvPr id="3195" name="Google Shape;3195;p55"/>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5"/>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5"/>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5"/>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5"/>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5"/>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1" name="Google Shape;3201;p55"/>
              <p:cNvGrpSpPr/>
              <p:nvPr/>
            </p:nvGrpSpPr>
            <p:grpSpPr>
              <a:xfrm>
                <a:off x="5382826" y="4125549"/>
                <a:ext cx="37776" cy="32380"/>
                <a:chOff x="5382826" y="4125549"/>
                <a:chExt cx="37776" cy="32380"/>
              </a:xfrm>
            </p:grpSpPr>
            <p:sp>
              <p:nvSpPr>
                <p:cNvPr id="3202" name="Google Shape;3202;p55"/>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5"/>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4" name="Google Shape;3204;p55"/>
              <p:cNvGrpSpPr/>
              <p:nvPr/>
            </p:nvGrpSpPr>
            <p:grpSpPr>
              <a:xfrm>
                <a:off x="5475680" y="4195587"/>
                <a:ext cx="37783" cy="32364"/>
                <a:chOff x="5475680" y="4195587"/>
                <a:chExt cx="37783" cy="32364"/>
              </a:xfrm>
            </p:grpSpPr>
            <p:sp>
              <p:nvSpPr>
                <p:cNvPr id="3205" name="Google Shape;3205;p55"/>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5"/>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7" name="Google Shape;3207;p55"/>
              <p:cNvGrpSpPr/>
              <p:nvPr/>
            </p:nvGrpSpPr>
            <p:grpSpPr>
              <a:xfrm>
                <a:off x="5532575" y="4027197"/>
                <a:ext cx="33308" cy="32262"/>
                <a:chOff x="5532575" y="4027197"/>
                <a:chExt cx="33308" cy="32262"/>
              </a:xfrm>
            </p:grpSpPr>
            <p:sp>
              <p:nvSpPr>
                <p:cNvPr id="3208" name="Google Shape;3208;p55"/>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5"/>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0" name="Google Shape;3210;p55"/>
              <p:cNvGrpSpPr/>
              <p:nvPr/>
            </p:nvGrpSpPr>
            <p:grpSpPr>
              <a:xfrm>
                <a:off x="5590706" y="4245348"/>
                <a:ext cx="33497" cy="32270"/>
                <a:chOff x="5590706" y="4245348"/>
                <a:chExt cx="33497" cy="32270"/>
              </a:xfrm>
            </p:grpSpPr>
            <p:sp>
              <p:nvSpPr>
                <p:cNvPr id="3211" name="Google Shape;3211;p55"/>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5"/>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3" name="Google Shape;3213;p55"/>
              <p:cNvGrpSpPr/>
              <p:nvPr/>
            </p:nvGrpSpPr>
            <p:grpSpPr>
              <a:xfrm>
                <a:off x="5618681" y="4109677"/>
                <a:ext cx="33112" cy="32357"/>
                <a:chOff x="5618681" y="4109677"/>
                <a:chExt cx="33112" cy="32357"/>
              </a:xfrm>
            </p:grpSpPr>
            <p:sp>
              <p:nvSpPr>
                <p:cNvPr id="3214" name="Google Shape;3214;p55"/>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5"/>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6" name="Google Shape;3216;p55"/>
              <p:cNvGrpSpPr/>
              <p:nvPr/>
            </p:nvGrpSpPr>
            <p:grpSpPr>
              <a:xfrm>
                <a:off x="5479298" y="4128262"/>
                <a:ext cx="31405" cy="26906"/>
                <a:chOff x="5479298" y="4128262"/>
                <a:chExt cx="31405" cy="26906"/>
              </a:xfrm>
            </p:grpSpPr>
            <p:sp>
              <p:nvSpPr>
                <p:cNvPr id="3217" name="Google Shape;3217;p55"/>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5"/>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9" name="Google Shape;3219;p55"/>
              <p:cNvGrpSpPr/>
              <p:nvPr/>
            </p:nvGrpSpPr>
            <p:grpSpPr>
              <a:xfrm>
                <a:off x="5582903" y="4180116"/>
                <a:ext cx="31499" cy="26898"/>
                <a:chOff x="5582903" y="4180116"/>
                <a:chExt cx="31499" cy="26898"/>
              </a:xfrm>
            </p:grpSpPr>
            <p:sp>
              <p:nvSpPr>
                <p:cNvPr id="3220" name="Google Shape;3220;p55"/>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5"/>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22" name="Google Shape;3222;p55"/>
            <p:cNvGrpSpPr/>
            <p:nvPr/>
          </p:nvGrpSpPr>
          <p:grpSpPr>
            <a:xfrm>
              <a:off x="3977681" y="3230323"/>
              <a:ext cx="94584" cy="84085"/>
              <a:chOff x="3977681" y="3230323"/>
              <a:chExt cx="94584" cy="84085"/>
            </a:xfrm>
          </p:grpSpPr>
          <p:grpSp>
            <p:nvGrpSpPr>
              <p:cNvPr id="3223" name="Google Shape;3223;p55"/>
              <p:cNvGrpSpPr/>
              <p:nvPr/>
            </p:nvGrpSpPr>
            <p:grpSpPr>
              <a:xfrm>
                <a:off x="4000135" y="3243041"/>
                <a:ext cx="59570" cy="57186"/>
                <a:chOff x="4000135" y="3243041"/>
                <a:chExt cx="59570" cy="57186"/>
              </a:xfrm>
            </p:grpSpPr>
            <p:sp>
              <p:nvSpPr>
                <p:cNvPr id="3224" name="Google Shape;3224;p55"/>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5"/>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5"/>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7" name="Google Shape;3227;p55"/>
              <p:cNvGrpSpPr/>
              <p:nvPr/>
            </p:nvGrpSpPr>
            <p:grpSpPr>
              <a:xfrm>
                <a:off x="3977681" y="3245872"/>
                <a:ext cx="37783" cy="32380"/>
                <a:chOff x="3977681" y="3245872"/>
                <a:chExt cx="37783" cy="32380"/>
              </a:xfrm>
            </p:grpSpPr>
            <p:sp>
              <p:nvSpPr>
                <p:cNvPr id="3228" name="Google Shape;3228;p55"/>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5"/>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0" name="Google Shape;3230;p55"/>
              <p:cNvGrpSpPr/>
              <p:nvPr/>
            </p:nvGrpSpPr>
            <p:grpSpPr>
              <a:xfrm>
                <a:off x="4040860" y="3262672"/>
                <a:ext cx="31405" cy="27001"/>
                <a:chOff x="4040860" y="3262672"/>
                <a:chExt cx="31405" cy="27001"/>
              </a:xfrm>
            </p:grpSpPr>
            <p:sp>
              <p:nvSpPr>
                <p:cNvPr id="3231" name="Google Shape;3231;p55"/>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5"/>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55"/>
              <p:cNvGrpSpPr/>
              <p:nvPr/>
            </p:nvGrpSpPr>
            <p:grpSpPr>
              <a:xfrm>
                <a:off x="4021072" y="3230323"/>
                <a:ext cx="31397" cy="26906"/>
                <a:chOff x="4021072" y="3230323"/>
                <a:chExt cx="31397" cy="26906"/>
              </a:xfrm>
            </p:grpSpPr>
            <p:sp>
              <p:nvSpPr>
                <p:cNvPr id="3234" name="Google Shape;3234;p55"/>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5"/>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6" name="Google Shape;3236;p55"/>
              <p:cNvGrpSpPr/>
              <p:nvPr/>
            </p:nvGrpSpPr>
            <p:grpSpPr>
              <a:xfrm>
                <a:off x="4001472" y="3287462"/>
                <a:ext cx="31499" cy="26945"/>
                <a:chOff x="4001472" y="3287462"/>
                <a:chExt cx="31499" cy="26945"/>
              </a:xfrm>
            </p:grpSpPr>
            <p:sp>
              <p:nvSpPr>
                <p:cNvPr id="3237" name="Google Shape;3237;p55"/>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5"/>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9" name="Google Shape;3239;p55"/>
            <p:cNvGrpSpPr/>
            <p:nvPr/>
          </p:nvGrpSpPr>
          <p:grpSpPr>
            <a:xfrm>
              <a:off x="4084715" y="3258865"/>
              <a:ext cx="184961" cy="137268"/>
              <a:chOff x="4084715" y="3258865"/>
              <a:chExt cx="184961" cy="137268"/>
            </a:xfrm>
          </p:grpSpPr>
          <p:grpSp>
            <p:nvGrpSpPr>
              <p:cNvPr id="3240" name="Google Shape;3240;p55"/>
              <p:cNvGrpSpPr/>
              <p:nvPr/>
            </p:nvGrpSpPr>
            <p:grpSpPr>
              <a:xfrm>
                <a:off x="4107453" y="3271583"/>
                <a:ext cx="153470" cy="110275"/>
                <a:chOff x="4107453" y="3271583"/>
                <a:chExt cx="153470" cy="110275"/>
              </a:xfrm>
            </p:grpSpPr>
            <p:sp>
              <p:nvSpPr>
                <p:cNvPr id="3241" name="Google Shape;3241;p55"/>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5"/>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5"/>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5"/>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5" name="Google Shape;3245;p55"/>
              <p:cNvGrpSpPr/>
              <p:nvPr/>
            </p:nvGrpSpPr>
            <p:grpSpPr>
              <a:xfrm>
                <a:off x="4136947" y="3258865"/>
                <a:ext cx="31499" cy="27001"/>
                <a:chOff x="4136947" y="3258865"/>
                <a:chExt cx="31499" cy="27001"/>
              </a:xfrm>
            </p:grpSpPr>
            <p:sp>
              <p:nvSpPr>
                <p:cNvPr id="3246" name="Google Shape;3246;p55"/>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5"/>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8" name="Google Shape;3248;p55"/>
              <p:cNvGrpSpPr/>
              <p:nvPr/>
            </p:nvGrpSpPr>
            <p:grpSpPr>
              <a:xfrm>
                <a:off x="4084715" y="3266478"/>
                <a:ext cx="31468" cy="26898"/>
                <a:chOff x="4084715" y="3266478"/>
                <a:chExt cx="31468" cy="26898"/>
              </a:xfrm>
            </p:grpSpPr>
            <p:sp>
              <p:nvSpPr>
                <p:cNvPr id="3249" name="Google Shape;3249;p55"/>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5"/>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1" name="Google Shape;3251;p55"/>
              <p:cNvGrpSpPr/>
              <p:nvPr/>
            </p:nvGrpSpPr>
            <p:grpSpPr>
              <a:xfrm>
                <a:off x="4159213" y="3279849"/>
                <a:ext cx="31405" cy="26945"/>
                <a:chOff x="4159213" y="3279849"/>
                <a:chExt cx="31405" cy="26945"/>
              </a:xfrm>
            </p:grpSpPr>
            <p:sp>
              <p:nvSpPr>
                <p:cNvPr id="3252" name="Google Shape;3252;p55"/>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5"/>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4" name="Google Shape;3254;p55"/>
              <p:cNvGrpSpPr/>
              <p:nvPr/>
            </p:nvGrpSpPr>
            <p:grpSpPr>
              <a:xfrm>
                <a:off x="4201550" y="3266502"/>
                <a:ext cx="31405" cy="26883"/>
                <a:chOff x="4201550" y="3266502"/>
                <a:chExt cx="31405" cy="26883"/>
              </a:xfrm>
            </p:grpSpPr>
            <p:sp>
              <p:nvSpPr>
                <p:cNvPr id="3255" name="Google Shape;3255;p55"/>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5"/>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7" name="Google Shape;3257;p55"/>
              <p:cNvGrpSpPr/>
              <p:nvPr/>
            </p:nvGrpSpPr>
            <p:grpSpPr>
              <a:xfrm>
                <a:off x="4201550" y="3338278"/>
                <a:ext cx="31405" cy="26930"/>
                <a:chOff x="4201550" y="3338278"/>
                <a:chExt cx="31405" cy="26930"/>
              </a:xfrm>
            </p:grpSpPr>
            <p:sp>
              <p:nvSpPr>
                <p:cNvPr id="3258" name="Google Shape;3258;p55"/>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5"/>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0" name="Google Shape;3260;p55"/>
              <p:cNvGrpSpPr/>
              <p:nvPr/>
            </p:nvGrpSpPr>
            <p:grpSpPr>
              <a:xfrm>
                <a:off x="4238272" y="3369132"/>
                <a:ext cx="31405" cy="27001"/>
                <a:chOff x="4238272" y="3369132"/>
                <a:chExt cx="31405" cy="27001"/>
              </a:xfrm>
            </p:grpSpPr>
            <p:sp>
              <p:nvSpPr>
                <p:cNvPr id="3261" name="Google Shape;3261;p55"/>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5"/>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3" name="Google Shape;3263;p55"/>
            <p:cNvGrpSpPr/>
            <p:nvPr/>
          </p:nvGrpSpPr>
          <p:grpSpPr>
            <a:xfrm>
              <a:off x="4068639" y="3200169"/>
              <a:ext cx="77643" cy="37272"/>
              <a:chOff x="4068639" y="3200169"/>
              <a:chExt cx="77643" cy="37272"/>
            </a:xfrm>
          </p:grpSpPr>
          <p:sp>
            <p:nvSpPr>
              <p:cNvPr id="3264" name="Google Shape;3264;p55"/>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5" name="Google Shape;3265;p55"/>
              <p:cNvGrpSpPr/>
              <p:nvPr/>
            </p:nvGrpSpPr>
            <p:grpSpPr>
              <a:xfrm>
                <a:off x="4114878" y="3200169"/>
                <a:ext cx="31405" cy="26993"/>
                <a:chOff x="4114878" y="3200169"/>
                <a:chExt cx="31405" cy="26993"/>
              </a:xfrm>
            </p:grpSpPr>
            <p:sp>
              <p:nvSpPr>
                <p:cNvPr id="3266" name="Google Shape;3266;p55"/>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5"/>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8" name="Google Shape;3268;p55"/>
              <p:cNvGrpSpPr/>
              <p:nvPr/>
            </p:nvGrpSpPr>
            <p:grpSpPr>
              <a:xfrm>
                <a:off x="4068639" y="3210535"/>
                <a:ext cx="31499" cy="26906"/>
                <a:chOff x="4068639" y="3210535"/>
                <a:chExt cx="31499" cy="26906"/>
              </a:xfrm>
            </p:grpSpPr>
            <p:sp>
              <p:nvSpPr>
                <p:cNvPr id="3269" name="Google Shape;3269;p55"/>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5"/>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1" name="Google Shape;3271;p55"/>
            <p:cNvGrpSpPr/>
            <p:nvPr/>
          </p:nvGrpSpPr>
          <p:grpSpPr>
            <a:xfrm>
              <a:off x="3869702" y="3066935"/>
              <a:ext cx="382664" cy="190294"/>
              <a:chOff x="3869702" y="3066935"/>
              <a:chExt cx="382664" cy="190294"/>
            </a:xfrm>
          </p:grpSpPr>
          <p:grpSp>
            <p:nvGrpSpPr>
              <p:cNvPr id="3272" name="Google Shape;3272;p55"/>
              <p:cNvGrpSpPr/>
              <p:nvPr/>
            </p:nvGrpSpPr>
            <p:grpSpPr>
              <a:xfrm>
                <a:off x="3888633" y="3082351"/>
                <a:ext cx="351172" cy="160698"/>
                <a:chOff x="3888633" y="3082351"/>
                <a:chExt cx="351172" cy="160698"/>
              </a:xfrm>
            </p:grpSpPr>
            <p:sp>
              <p:nvSpPr>
                <p:cNvPr id="3273" name="Google Shape;3273;p55"/>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5"/>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5"/>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5"/>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5"/>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5"/>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9" name="Google Shape;3279;p55"/>
              <p:cNvGrpSpPr/>
              <p:nvPr/>
            </p:nvGrpSpPr>
            <p:grpSpPr>
              <a:xfrm>
                <a:off x="4143703" y="3066935"/>
                <a:ext cx="37783" cy="32357"/>
                <a:chOff x="4143703" y="3066935"/>
                <a:chExt cx="37783" cy="32357"/>
              </a:xfrm>
            </p:grpSpPr>
            <p:sp>
              <p:nvSpPr>
                <p:cNvPr id="3280" name="Google Shape;3280;p55"/>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5"/>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2" name="Google Shape;3282;p55"/>
              <p:cNvGrpSpPr/>
              <p:nvPr/>
            </p:nvGrpSpPr>
            <p:grpSpPr>
              <a:xfrm>
                <a:off x="4044565" y="3103563"/>
                <a:ext cx="37783" cy="32451"/>
                <a:chOff x="4044565" y="3103563"/>
                <a:chExt cx="37783" cy="32451"/>
              </a:xfrm>
            </p:grpSpPr>
            <p:sp>
              <p:nvSpPr>
                <p:cNvPr id="3283" name="Google Shape;3283;p55"/>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5"/>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5" name="Google Shape;3285;p55"/>
              <p:cNvGrpSpPr/>
              <p:nvPr/>
            </p:nvGrpSpPr>
            <p:grpSpPr>
              <a:xfrm>
                <a:off x="4017454" y="3188237"/>
                <a:ext cx="37776" cy="32357"/>
                <a:chOff x="4017454" y="3188237"/>
                <a:chExt cx="37776" cy="32357"/>
              </a:xfrm>
            </p:grpSpPr>
            <p:sp>
              <p:nvSpPr>
                <p:cNvPr id="3286" name="Google Shape;3286;p55"/>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5"/>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8" name="Google Shape;3288;p55"/>
              <p:cNvGrpSpPr/>
              <p:nvPr/>
            </p:nvGrpSpPr>
            <p:grpSpPr>
              <a:xfrm>
                <a:off x="3921548" y="3157509"/>
                <a:ext cx="37783" cy="32357"/>
                <a:chOff x="3921548" y="3157509"/>
                <a:chExt cx="37783" cy="32357"/>
              </a:xfrm>
            </p:grpSpPr>
            <p:sp>
              <p:nvSpPr>
                <p:cNvPr id="3289" name="Google Shape;3289;p55"/>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5"/>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1" name="Google Shape;3291;p55"/>
              <p:cNvGrpSpPr/>
              <p:nvPr/>
            </p:nvGrpSpPr>
            <p:grpSpPr>
              <a:xfrm>
                <a:off x="3939056" y="3211620"/>
                <a:ext cx="37783" cy="32380"/>
                <a:chOff x="3939056" y="3211620"/>
                <a:chExt cx="37783" cy="32380"/>
              </a:xfrm>
            </p:grpSpPr>
            <p:sp>
              <p:nvSpPr>
                <p:cNvPr id="3292" name="Google Shape;3292;p55"/>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5"/>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4" name="Google Shape;3294;p55"/>
              <p:cNvGrpSpPr/>
              <p:nvPr/>
            </p:nvGrpSpPr>
            <p:grpSpPr>
              <a:xfrm>
                <a:off x="4176240" y="3136965"/>
                <a:ext cx="31405" cy="26930"/>
                <a:chOff x="4176240" y="3136965"/>
                <a:chExt cx="31405" cy="26930"/>
              </a:xfrm>
            </p:grpSpPr>
            <p:sp>
              <p:nvSpPr>
                <p:cNvPr id="3295" name="Google Shape;3295;p55"/>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5"/>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7" name="Google Shape;3297;p55"/>
              <p:cNvGrpSpPr/>
              <p:nvPr/>
            </p:nvGrpSpPr>
            <p:grpSpPr>
              <a:xfrm>
                <a:off x="4133148" y="3152593"/>
                <a:ext cx="31499" cy="27001"/>
                <a:chOff x="4133148" y="3152593"/>
                <a:chExt cx="31499" cy="27001"/>
              </a:xfrm>
            </p:grpSpPr>
            <p:sp>
              <p:nvSpPr>
                <p:cNvPr id="3298" name="Google Shape;3298;p55"/>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5"/>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0" name="Google Shape;3300;p55"/>
              <p:cNvGrpSpPr/>
              <p:nvPr/>
            </p:nvGrpSpPr>
            <p:grpSpPr>
              <a:xfrm>
                <a:off x="4220866" y="3073534"/>
                <a:ext cx="31499" cy="26898"/>
                <a:chOff x="4220866" y="3073534"/>
                <a:chExt cx="31499" cy="26898"/>
              </a:xfrm>
            </p:grpSpPr>
            <p:sp>
              <p:nvSpPr>
                <p:cNvPr id="3301" name="Google Shape;3301;p55"/>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5"/>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3" name="Google Shape;3303;p55"/>
              <p:cNvGrpSpPr/>
              <p:nvPr/>
            </p:nvGrpSpPr>
            <p:grpSpPr>
              <a:xfrm>
                <a:off x="3869702" y="3230323"/>
                <a:ext cx="31499" cy="26906"/>
                <a:chOff x="3869702" y="3230323"/>
                <a:chExt cx="31499" cy="26906"/>
              </a:xfrm>
            </p:grpSpPr>
            <p:sp>
              <p:nvSpPr>
                <p:cNvPr id="3304" name="Google Shape;3304;p55"/>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5"/>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06" name="Google Shape;3306;p55"/>
            <p:cNvGrpSpPr/>
            <p:nvPr/>
          </p:nvGrpSpPr>
          <p:grpSpPr>
            <a:xfrm>
              <a:off x="4271383" y="3065882"/>
              <a:ext cx="304556" cy="341663"/>
              <a:chOff x="4271383" y="3065882"/>
              <a:chExt cx="304556" cy="341663"/>
            </a:xfrm>
          </p:grpSpPr>
          <p:grpSp>
            <p:nvGrpSpPr>
              <p:cNvPr id="3307" name="Google Shape;3307;p55"/>
              <p:cNvGrpSpPr/>
              <p:nvPr/>
            </p:nvGrpSpPr>
            <p:grpSpPr>
              <a:xfrm>
                <a:off x="4293838" y="3078639"/>
                <a:ext cx="269353" cy="311973"/>
                <a:chOff x="4293838" y="3078639"/>
                <a:chExt cx="269353" cy="311973"/>
              </a:xfrm>
            </p:grpSpPr>
            <p:sp>
              <p:nvSpPr>
                <p:cNvPr id="3308" name="Google Shape;3308;p55"/>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5"/>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5"/>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5"/>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5"/>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5"/>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5"/>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5"/>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5"/>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5"/>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5"/>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5"/>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5"/>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5"/>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5"/>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5"/>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5"/>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5" name="Google Shape;3325;p55"/>
              <p:cNvGrpSpPr/>
              <p:nvPr/>
            </p:nvGrpSpPr>
            <p:grpSpPr>
              <a:xfrm>
                <a:off x="4538164" y="3342061"/>
                <a:ext cx="37776" cy="32380"/>
                <a:chOff x="4538164" y="3342061"/>
                <a:chExt cx="37776" cy="32380"/>
              </a:xfrm>
            </p:grpSpPr>
            <p:sp>
              <p:nvSpPr>
                <p:cNvPr id="3326" name="Google Shape;3326;p55"/>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5"/>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8" name="Google Shape;3328;p55"/>
              <p:cNvGrpSpPr/>
              <p:nvPr/>
            </p:nvGrpSpPr>
            <p:grpSpPr>
              <a:xfrm>
                <a:off x="4271383" y="3194742"/>
                <a:ext cx="37783" cy="32420"/>
                <a:chOff x="4271383" y="3194742"/>
                <a:chExt cx="37783" cy="32420"/>
              </a:xfrm>
            </p:grpSpPr>
            <p:sp>
              <p:nvSpPr>
                <p:cNvPr id="3329" name="Google Shape;3329;p55"/>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5"/>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1" name="Google Shape;3331;p55"/>
              <p:cNvGrpSpPr/>
              <p:nvPr/>
            </p:nvGrpSpPr>
            <p:grpSpPr>
              <a:xfrm>
                <a:off x="4284416" y="3084058"/>
                <a:ext cx="37783" cy="32357"/>
                <a:chOff x="4284416" y="3084058"/>
                <a:chExt cx="37783" cy="32357"/>
              </a:xfrm>
            </p:grpSpPr>
            <p:sp>
              <p:nvSpPr>
                <p:cNvPr id="3332" name="Google Shape;3332;p55"/>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5"/>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4" name="Google Shape;3334;p55"/>
              <p:cNvGrpSpPr/>
              <p:nvPr/>
            </p:nvGrpSpPr>
            <p:grpSpPr>
              <a:xfrm>
                <a:off x="4478697" y="3297561"/>
                <a:ext cx="37776" cy="32451"/>
                <a:chOff x="4478697" y="3297561"/>
                <a:chExt cx="37776" cy="32451"/>
              </a:xfrm>
            </p:grpSpPr>
            <p:sp>
              <p:nvSpPr>
                <p:cNvPr id="3335" name="Google Shape;3335;p55"/>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5"/>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7" name="Google Shape;3337;p55"/>
              <p:cNvGrpSpPr/>
              <p:nvPr/>
            </p:nvGrpSpPr>
            <p:grpSpPr>
              <a:xfrm>
                <a:off x="4411813" y="3331711"/>
                <a:ext cx="37776" cy="32451"/>
                <a:chOff x="4411813" y="3331711"/>
                <a:chExt cx="37776" cy="32451"/>
              </a:xfrm>
            </p:grpSpPr>
            <p:sp>
              <p:nvSpPr>
                <p:cNvPr id="3338" name="Google Shape;3338;p55"/>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5"/>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0" name="Google Shape;3340;p55"/>
              <p:cNvGrpSpPr/>
              <p:nvPr/>
            </p:nvGrpSpPr>
            <p:grpSpPr>
              <a:xfrm>
                <a:off x="4337984" y="3375188"/>
                <a:ext cx="37776" cy="32357"/>
                <a:chOff x="4337984" y="3375188"/>
                <a:chExt cx="37776" cy="32357"/>
              </a:xfrm>
            </p:grpSpPr>
            <p:sp>
              <p:nvSpPr>
                <p:cNvPr id="3341" name="Google Shape;3341;p55"/>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5"/>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3" name="Google Shape;3343;p55"/>
              <p:cNvGrpSpPr/>
              <p:nvPr/>
            </p:nvGrpSpPr>
            <p:grpSpPr>
              <a:xfrm>
                <a:off x="4494867" y="3090530"/>
                <a:ext cx="37878" cy="32451"/>
                <a:chOff x="4494867" y="3090530"/>
                <a:chExt cx="37878" cy="32451"/>
              </a:xfrm>
            </p:grpSpPr>
            <p:sp>
              <p:nvSpPr>
                <p:cNvPr id="3344" name="Google Shape;3344;p55"/>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5"/>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6" name="Google Shape;3346;p55"/>
              <p:cNvGrpSpPr/>
              <p:nvPr/>
            </p:nvGrpSpPr>
            <p:grpSpPr>
              <a:xfrm>
                <a:off x="4525124" y="3207774"/>
                <a:ext cx="37783" cy="32420"/>
                <a:chOff x="4525124" y="3207774"/>
                <a:chExt cx="37783" cy="32420"/>
              </a:xfrm>
            </p:grpSpPr>
            <p:sp>
              <p:nvSpPr>
                <p:cNvPr id="3347" name="Google Shape;3347;p55"/>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5"/>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9" name="Google Shape;3349;p55"/>
              <p:cNvGrpSpPr/>
              <p:nvPr/>
            </p:nvGrpSpPr>
            <p:grpSpPr>
              <a:xfrm>
                <a:off x="4440544" y="3176479"/>
                <a:ext cx="31499" cy="26898"/>
                <a:chOff x="4440544" y="3176479"/>
                <a:chExt cx="31499" cy="26898"/>
              </a:xfrm>
            </p:grpSpPr>
            <p:sp>
              <p:nvSpPr>
                <p:cNvPr id="3350" name="Google Shape;3350;p55"/>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5"/>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55"/>
              <p:cNvGrpSpPr/>
              <p:nvPr/>
            </p:nvGrpSpPr>
            <p:grpSpPr>
              <a:xfrm>
                <a:off x="4350545" y="3156400"/>
                <a:ext cx="31405" cy="27001"/>
                <a:chOff x="4350545" y="3156400"/>
                <a:chExt cx="31405" cy="27001"/>
              </a:xfrm>
            </p:grpSpPr>
            <p:sp>
              <p:nvSpPr>
                <p:cNvPr id="3353" name="Google Shape;3353;p55"/>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5"/>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5" name="Google Shape;3355;p55"/>
              <p:cNvGrpSpPr/>
              <p:nvPr/>
            </p:nvGrpSpPr>
            <p:grpSpPr>
              <a:xfrm>
                <a:off x="4376703" y="3255058"/>
                <a:ext cx="31405" cy="27001"/>
                <a:chOff x="4376703" y="3255058"/>
                <a:chExt cx="31405" cy="27001"/>
              </a:xfrm>
            </p:grpSpPr>
            <p:sp>
              <p:nvSpPr>
                <p:cNvPr id="3356" name="Google Shape;3356;p55"/>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5"/>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8" name="Google Shape;3358;p55"/>
              <p:cNvGrpSpPr/>
              <p:nvPr/>
            </p:nvGrpSpPr>
            <p:grpSpPr>
              <a:xfrm>
                <a:off x="4331322" y="3283656"/>
                <a:ext cx="31405" cy="26945"/>
                <a:chOff x="4331322" y="3283656"/>
                <a:chExt cx="31405" cy="26945"/>
              </a:xfrm>
            </p:grpSpPr>
            <p:sp>
              <p:nvSpPr>
                <p:cNvPr id="3359" name="Google Shape;3359;p55"/>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5"/>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1" name="Google Shape;3361;p55"/>
              <p:cNvGrpSpPr/>
              <p:nvPr/>
            </p:nvGrpSpPr>
            <p:grpSpPr>
              <a:xfrm>
                <a:off x="4380510" y="3065882"/>
                <a:ext cx="31405" cy="26938"/>
                <a:chOff x="4380510" y="3065882"/>
                <a:chExt cx="31405" cy="26938"/>
              </a:xfrm>
            </p:grpSpPr>
            <p:sp>
              <p:nvSpPr>
                <p:cNvPr id="3362" name="Google Shape;3362;p55"/>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5"/>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4" name="Google Shape;3364;p55"/>
            <p:cNvGrpSpPr/>
            <p:nvPr/>
          </p:nvGrpSpPr>
          <p:grpSpPr>
            <a:xfrm>
              <a:off x="4558998" y="3188237"/>
              <a:ext cx="1280131" cy="1052746"/>
              <a:chOff x="4558998" y="3188237"/>
              <a:chExt cx="1280131" cy="1052746"/>
            </a:xfrm>
          </p:grpSpPr>
          <p:sp>
            <p:nvSpPr>
              <p:cNvPr id="3365" name="Google Shape;3365;p55"/>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6" name="Google Shape;3366;p55"/>
              <p:cNvGrpSpPr/>
              <p:nvPr/>
            </p:nvGrpSpPr>
            <p:grpSpPr>
              <a:xfrm>
                <a:off x="4579164" y="3203653"/>
                <a:ext cx="1244833" cy="1020397"/>
                <a:chOff x="4579164" y="3203653"/>
                <a:chExt cx="1244833" cy="1020397"/>
              </a:xfrm>
            </p:grpSpPr>
            <p:sp>
              <p:nvSpPr>
                <p:cNvPr id="3367" name="Google Shape;3367;p55"/>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5"/>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9" name="Google Shape;3369;p55"/>
                <p:cNvGrpSpPr/>
                <p:nvPr/>
              </p:nvGrpSpPr>
              <p:grpSpPr>
                <a:xfrm>
                  <a:off x="4579164" y="3203653"/>
                  <a:ext cx="1244833" cy="1020397"/>
                  <a:chOff x="4579164" y="3203653"/>
                  <a:chExt cx="1244833" cy="1020397"/>
                </a:xfrm>
              </p:grpSpPr>
              <p:sp>
                <p:nvSpPr>
                  <p:cNvPr id="3370" name="Google Shape;3370;p55"/>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5"/>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2" name="Google Shape;3372;p55"/>
                  <p:cNvGrpSpPr/>
                  <p:nvPr/>
                </p:nvGrpSpPr>
                <p:grpSpPr>
                  <a:xfrm>
                    <a:off x="4579164" y="3203653"/>
                    <a:ext cx="1244833" cy="1020397"/>
                    <a:chOff x="4579164" y="3203653"/>
                    <a:chExt cx="1244833" cy="1020397"/>
                  </a:xfrm>
                </p:grpSpPr>
                <p:sp>
                  <p:nvSpPr>
                    <p:cNvPr id="3373" name="Google Shape;3373;p55"/>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5"/>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5"/>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5"/>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5"/>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5"/>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5"/>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5"/>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1" name="Google Shape;3381;p55"/>
                    <p:cNvGrpSpPr/>
                    <p:nvPr/>
                  </p:nvGrpSpPr>
                  <p:grpSpPr>
                    <a:xfrm>
                      <a:off x="4579164" y="3203653"/>
                      <a:ext cx="1244833" cy="1020397"/>
                      <a:chOff x="4579164" y="3203653"/>
                      <a:chExt cx="1244833" cy="1020397"/>
                    </a:xfrm>
                  </p:grpSpPr>
                  <p:sp>
                    <p:nvSpPr>
                      <p:cNvPr id="3382" name="Google Shape;3382;p55"/>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5"/>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5"/>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5"/>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5"/>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5"/>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5"/>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5"/>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5"/>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5"/>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5"/>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5"/>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5"/>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5"/>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6" name="Google Shape;3396;p55"/>
                      <p:cNvGrpSpPr/>
                      <p:nvPr/>
                    </p:nvGrpSpPr>
                    <p:grpSpPr>
                      <a:xfrm>
                        <a:off x="4579164" y="3203653"/>
                        <a:ext cx="1244833" cy="1020397"/>
                        <a:chOff x="4579164" y="3203653"/>
                        <a:chExt cx="1244833" cy="1020397"/>
                      </a:xfrm>
                    </p:grpSpPr>
                    <p:sp>
                      <p:nvSpPr>
                        <p:cNvPr id="3397" name="Google Shape;3397;p55"/>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5"/>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5"/>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5"/>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5"/>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5"/>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5"/>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5"/>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5"/>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5"/>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5"/>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5"/>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5"/>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5"/>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5"/>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5"/>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5"/>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5"/>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5"/>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5"/>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5"/>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5"/>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5"/>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5"/>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1" name="Google Shape;3421;p55"/>
                        <p:cNvGrpSpPr/>
                        <p:nvPr/>
                      </p:nvGrpSpPr>
                      <p:grpSpPr>
                        <a:xfrm>
                          <a:off x="4579164" y="3203653"/>
                          <a:ext cx="1244833" cy="1020397"/>
                          <a:chOff x="4579164" y="3203653"/>
                          <a:chExt cx="1244833" cy="1020397"/>
                        </a:xfrm>
                      </p:grpSpPr>
                      <p:sp>
                        <p:nvSpPr>
                          <p:cNvPr id="3422" name="Google Shape;3422;p55"/>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3" name="Google Shape;3423;p55"/>
                          <p:cNvGrpSpPr/>
                          <p:nvPr/>
                        </p:nvGrpSpPr>
                        <p:grpSpPr>
                          <a:xfrm>
                            <a:off x="4579164" y="3203653"/>
                            <a:ext cx="1244833" cy="1020397"/>
                            <a:chOff x="4579164" y="3203653"/>
                            <a:chExt cx="1244833" cy="1020397"/>
                          </a:xfrm>
                        </p:grpSpPr>
                        <p:sp>
                          <p:nvSpPr>
                            <p:cNvPr id="3424" name="Google Shape;3424;p55"/>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5"/>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5"/>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5"/>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5"/>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5"/>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5"/>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1" name="Google Shape;3431;p55"/>
                            <p:cNvGrpSpPr/>
                            <p:nvPr/>
                          </p:nvGrpSpPr>
                          <p:grpSpPr>
                            <a:xfrm>
                              <a:off x="4579164" y="3203653"/>
                              <a:ext cx="1244833" cy="1020397"/>
                              <a:chOff x="4579164" y="3203653"/>
                              <a:chExt cx="1244833" cy="1020397"/>
                            </a:xfrm>
                          </p:grpSpPr>
                          <p:sp>
                            <p:nvSpPr>
                              <p:cNvPr id="3432" name="Google Shape;3432;p55"/>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5"/>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5"/>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5"/>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5"/>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5"/>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5"/>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5"/>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5"/>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5"/>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5"/>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5"/>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5"/>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5" name="Google Shape;3445;p55"/>
                              <p:cNvGrpSpPr/>
                              <p:nvPr/>
                            </p:nvGrpSpPr>
                            <p:grpSpPr>
                              <a:xfrm>
                                <a:off x="4579164" y="3203653"/>
                                <a:ext cx="1244833" cy="1020397"/>
                                <a:chOff x="4579164" y="3203653"/>
                                <a:chExt cx="1244833" cy="1020397"/>
                              </a:xfrm>
                            </p:grpSpPr>
                            <p:sp>
                              <p:nvSpPr>
                                <p:cNvPr id="3446" name="Google Shape;3446;p55"/>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5"/>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5"/>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5"/>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5"/>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5"/>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5"/>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3" name="Google Shape;3453;p55"/>
                                <p:cNvGrpSpPr/>
                                <p:nvPr/>
                              </p:nvGrpSpPr>
                              <p:grpSpPr>
                                <a:xfrm>
                                  <a:off x="4579164" y="3203653"/>
                                  <a:ext cx="1244833" cy="1020397"/>
                                  <a:chOff x="4579164" y="3203653"/>
                                  <a:chExt cx="1244833" cy="1020397"/>
                                </a:xfrm>
                              </p:grpSpPr>
                              <p:sp>
                                <p:nvSpPr>
                                  <p:cNvPr id="3454" name="Google Shape;3454;p55"/>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5"/>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5"/>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5"/>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5"/>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9" name="Google Shape;3459;p55"/>
                                  <p:cNvGrpSpPr/>
                                  <p:nvPr/>
                                </p:nvGrpSpPr>
                                <p:grpSpPr>
                                  <a:xfrm>
                                    <a:off x="4579164" y="3203653"/>
                                    <a:ext cx="1244833" cy="1020397"/>
                                    <a:chOff x="4579164" y="3203653"/>
                                    <a:chExt cx="1244833" cy="1020397"/>
                                  </a:xfrm>
                                </p:grpSpPr>
                                <p:sp>
                                  <p:nvSpPr>
                                    <p:cNvPr id="3460" name="Google Shape;3460;p55"/>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5"/>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5"/>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5"/>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464" name="Google Shape;3464;p55"/>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5"/>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5"/>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67" name="Google Shape;3467;p55"/>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468" name="Google Shape;3468;p55"/>
              <p:cNvGrpSpPr/>
              <p:nvPr/>
            </p:nvGrpSpPr>
            <p:grpSpPr>
              <a:xfrm>
                <a:off x="4595437" y="3598775"/>
                <a:ext cx="37776" cy="32451"/>
                <a:chOff x="4595437" y="3598775"/>
                <a:chExt cx="37776" cy="32451"/>
              </a:xfrm>
            </p:grpSpPr>
            <p:sp>
              <p:nvSpPr>
                <p:cNvPr id="3469" name="Google Shape;3469;p55"/>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5"/>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55"/>
              <p:cNvGrpSpPr/>
              <p:nvPr/>
            </p:nvGrpSpPr>
            <p:grpSpPr>
              <a:xfrm>
                <a:off x="4641864" y="3524443"/>
                <a:ext cx="37776" cy="32380"/>
                <a:chOff x="4641864" y="3524443"/>
                <a:chExt cx="37776" cy="32380"/>
              </a:xfrm>
            </p:grpSpPr>
            <p:sp>
              <p:nvSpPr>
                <p:cNvPr id="3472" name="Google Shape;3472;p55"/>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5"/>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55"/>
              <p:cNvGrpSpPr/>
              <p:nvPr/>
            </p:nvGrpSpPr>
            <p:grpSpPr>
              <a:xfrm>
                <a:off x="4648431" y="3893901"/>
                <a:ext cx="37776" cy="32357"/>
                <a:chOff x="4648431" y="3893901"/>
                <a:chExt cx="37776" cy="32357"/>
              </a:xfrm>
            </p:grpSpPr>
            <p:sp>
              <p:nvSpPr>
                <p:cNvPr id="3475" name="Google Shape;3475;p55"/>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5"/>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55"/>
              <p:cNvGrpSpPr/>
              <p:nvPr/>
            </p:nvGrpSpPr>
            <p:grpSpPr>
              <a:xfrm>
                <a:off x="4567752" y="3722908"/>
                <a:ext cx="37870" cy="32380"/>
                <a:chOff x="4567752" y="3722908"/>
                <a:chExt cx="37870" cy="32380"/>
              </a:xfrm>
            </p:grpSpPr>
            <p:sp>
              <p:nvSpPr>
                <p:cNvPr id="3478" name="Google Shape;3478;p55"/>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5"/>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0" name="Google Shape;3480;p55"/>
              <p:cNvGrpSpPr/>
              <p:nvPr/>
            </p:nvGrpSpPr>
            <p:grpSpPr>
              <a:xfrm>
                <a:off x="4617506" y="3652052"/>
                <a:ext cx="37783" cy="32357"/>
                <a:chOff x="4617506" y="3652052"/>
                <a:chExt cx="37783" cy="32357"/>
              </a:xfrm>
            </p:grpSpPr>
            <p:sp>
              <p:nvSpPr>
                <p:cNvPr id="3481" name="Google Shape;3481;p55"/>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5"/>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55"/>
              <p:cNvGrpSpPr/>
              <p:nvPr/>
            </p:nvGrpSpPr>
            <p:grpSpPr>
              <a:xfrm>
                <a:off x="4739005" y="3554149"/>
                <a:ext cx="37870" cy="32357"/>
                <a:chOff x="4739005" y="3554149"/>
                <a:chExt cx="37870" cy="32357"/>
              </a:xfrm>
            </p:grpSpPr>
            <p:sp>
              <p:nvSpPr>
                <p:cNvPr id="3484" name="Google Shape;3484;p55"/>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5"/>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6" name="Google Shape;3486;p55"/>
              <p:cNvGrpSpPr/>
              <p:nvPr/>
            </p:nvGrpSpPr>
            <p:grpSpPr>
              <a:xfrm>
                <a:off x="4806557" y="3630258"/>
                <a:ext cx="37776" cy="32364"/>
                <a:chOff x="4806557" y="3630258"/>
                <a:chExt cx="37776" cy="32364"/>
              </a:xfrm>
            </p:grpSpPr>
            <p:sp>
              <p:nvSpPr>
                <p:cNvPr id="3487" name="Google Shape;3487;p55"/>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5"/>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55"/>
              <p:cNvGrpSpPr/>
              <p:nvPr/>
            </p:nvGrpSpPr>
            <p:grpSpPr>
              <a:xfrm>
                <a:off x="4737007" y="4004357"/>
                <a:ext cx="37870" cy="32357"/>
                <a:chOff x="4737007" y="4004357"/>
                <a:chExt cx="37870" cy="32357"/>
              </a:xfrm>
            </p:grpSpPr>
            <p:sp>
              <p:nvSpPr>
                <p:cNvPr id="3490" name="Google Shape;3490;p55"/>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5"/>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2" name="Google Shape;3492;p55"/>
              <p:cNvGrpSpPr/>
              <p:nvPr/>
            </p:nvGrpSpPr>
            <p:grpSpPr>
              <a:xfrm>
                <a:off x="4773634" y="4208627"/>
                <a:ext cx="37776" cy="32357"/>
                <a:chOff x="4773634" y="4208627"/>
                <a:chExt cx="37776" cy="32357"/>
              </a:xfrm>
            </p:grpSpPr>
            <p:sp>
              <p:nvSpPr>
                <p:cNvPr id="3493" name="Google Shape;3493;p55"/>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5"/>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5" name="Google Shape;3495;p55"/>
              <p:cNvGrpSpPr/>
              <p:nvPr/>
            </p:nvGrpSpPr>
            <p:grpSpPr>
              <a:xfrm>
                <a:off x="4888282" y="4074764"/>
                <a:ext cx="37776" cy="32451"/>
                <a:chOff x="4888282" y="4074764"/>
                <a:chExt cx="37776" cy="32451"/>
              </a:xfrm>
            </p:grpSpPr>
            <p:sp>
              <p:nvSpPr>
                <p:cNvPr id="3496" name="Google Shape;3496;p55"/>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5"/>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55"/>
              <p:cNvGrpSpPr/>
              <p:nvPr/>
            </p:nvGrpSpPr>
            <p:grpSpPr>
              <a:xfrm>
                <a:off x="4901315" y="3804271"/>
                <a:ext cx="37776" cy="32364"/>
                <a:chOff x="4901315" y="3804271"/>
                <a:chExt cx="37776" cy="32364"/>
              </a:xfrm>
            </p:grpSpPr>
            <p:sp>
              <p:nvSpPr>
                <p:cNvPr id="3499" name="Google Shape;3499;p55"/>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5"/>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1" name="Google Shape;3501;p55"/>
              <p:cNvGrpSpPr/>
              <p:nvPr/>
            </p:nvGrpSpPr>
            <p:grpSpPr>
              <a:xfrm>
                <a:off x="4866394" y="3715035"/>
                <a:ext cx="37846" cy="32357"/>
                <a:chOff x="4866394" y="3715035"/>
                <a:chExt cx="37846" cy="32357"/>
              </a:xfrm>
            </p:grpSpPr>
            <p:sp>
              <p:nvSpPr>
                <p:cNvPr id="3502" name="Google Shape;3502;p55"/>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5"/>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4" name="Google Shape;3504;p55"/>
              <p:cNvGrpSpPr/>
              <p:nvPr/>
            </p:nvGrpSpPr>
            <p:grpSpPr>
              <a:xfrm>
                <a:off x="4979233" y="3839798"/>
                <a:ext cx="37878" cy="32420"/>
                <a:chOff x="4979233" y="3839798"/>
                <a:chExt cx="37878" cy="32420"/>
              </a:xfrm>
            </p:grpSpPr>
            <p:sp>
              <p:nvSpPr>
                <p:cNvPr id="3505" name="Google Shape;3505;p55"/>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5"/>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55"/>
              <p:cNvGrpSpPr/>
              <p:nvPr/>
            </p:nvGrpSpPr>
            <p:grpSpPr>
              <a:xfrm>
                <a:off x="4790662" y="3679147"/>
                <a:ext cx="37783" cy="32380"/>
                <a:chOff x="4790662" y="3679147"/>
                <a:chExt cx="37783" cy="32380"/>
              </a:xfrm>
            </p:grpSpPr>
            <p:sp>
              <p:nvSpPr>
                <p:cNvPr id="3508" name="Google Shape;3508;p55"/>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5"/>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55"/>
              <p:cNvGrpSpPr/>
              <p:nvPr/>
            </p:nvGrpSpPr>
            <p:grpSpPr>
              <a:xfrm>
                <a:off x="4857263" y="3557861"/>
                <a:ext cx="37776" cy="32357"/>
                <a:chOff x="4857263" y="3557861"/>
                <a:chExt cx="37776" cy="32357"/>
              </a:xfrm>
            </p:grpSpPr>
            <p:sp>
              <p:nvSpPr>
                <p:cNvPr id="3511" name="Google Shape;3511;p55"/>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5"/>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55"/>
              <p:cNvGrpSpPr/>
              <p:nvPr/>
            </p:nvGrpSpPr>
            <p:grpSpPr>
              <a:xfrm>
                <a:off x="4883902" y="3648033"/>
                <a:ext cx="37783" cy="32380"/>
                <a:chOff x="4883902" y="3648033"/>
                <a:chExt cx="37783" cy="32380"/>
              </a:xfrm>
            </p:grpSpPr>
            <p:sp>
              <p:nvSpPr>
                <p:cNvPr id="3514" name="Google Shape;3514;p55"/>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5"/>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55"/>
              <p:cNvGrpSpPr/>
              <p:nvPr/>
            </p:nvGrpSpPr>
            <p:grpSpPr>
              <a:xfrm>
                <a:off x="4907780" y="3347220"/>
                <a:ext cx="37878" cy="32357"/>
                <a:chOff x="4907780" y="3347220"/>
                <a:chExt cx="37878" cy="32357"/>
              </a:xfrm>
            </p:grpSpPr>
            <p:sp>
              <p:nvSpPr>
                <p:cNvPr id="3517" name="Google Shape;3517;p55"/>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5"/>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9" name="Google Shape;3519;p55"/>
              <p:cNvGrpSpPr/>
              <p:nvPr/>
            </p:nvGrpSpPr>
            <p:grpSpPr>
              <a:xfrm>
                <a:off x="5065048" y="3738150"/>
                <a:ext cx="37783" cy="32364"/>
                <a:chOff x="5065048" y="3738150"/>
                <a:chExt cx="37783" cy="32364"/>
              </a:xfrm>
            </p:grpSpPr>
            <p:sp>
              <p:nvSpPr>
                <p:cNvPr id="3520" name="Google Shape;3520;p55"/>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5"/>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2" name="Google Shape;3522;p55"/>
              <p:cNvGrpSpPr/>
              <p:nvPr/>
            </p:nvGrpSpPr>
            <p:grpSpPr>
              <a:xfrm>
                <a:off x="5071616" y="3284615"/>
                <a:ext cx="37783" cy="32357"/>
                <a:chOff x="5071616" y="3284615"/>
                <a:chExt cx="37783" cy="32357"/>
              </a:xfrm>
            </p:grpSpPr>
            <p:sp>
              <p:nvSpPr>
                <p:cNvPr id="3523" name="Google Shape;3523;p55"/>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5"/>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55"/>
              <p:cNvGrpSpPr/>
              <p:nvPr/>
            </p:nvGrpSpPr>
            <p:grpSpPr>
              <a:xfrm>
                <a:off x="5389291" y="3759921"/>
                <a:ext cx="37783" cy="32380"/>
                <a:chOff x="5389291" y="3759921"/>
                <a:chExt cx="37783" cy="32380"/>
              </a:xfrm>
            </p:grpSpPr>
            <p:sp>
              <p:nvSpPr>
                <p:cNvPr id="3526" name="Google Shape;3526;p55"/>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5"/>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8" name="Google Shape;3528;p55"/>
              <p:cNvGrpSpPr/>
              <p:nvPr/>
            </p:nvGrpSpPr>
            <p:grpSpPr>
              <a:xfrm>
                <a:off x="5431534" y="3632932"/>
                <a:ext cx="37878" cy="32451"/>
                <a:chOff x="5431534" y="3632932"/>
                <a:chExt cx="37878" cy="32451"/>
              </a:xfrm>
            </p:grpSpPr>
            <p:sp>
              <p:nvSpPr>
                <p:cNvPr id="3529" name="Google Shape;3529;p55"/>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5"/>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55"/>
              <p:cNvGrpSpPr/>
              <p:nvPr/>
            </p:nvGrpSpPr>
            <p:grpSpPr>
              <a:xfrm>
                <a:off x="5540755" y="3544829"/>
                <a:ext cx="37783" cy="32357"/>
                <a:chOff x="5540755" y="3544829"/>
                <a:chExt cx="37783" cy="32357"/>
              </a:xfrm>
            </p:grpSpPr>
            <p:sp>
              <p:nvSpPr>
                <p:cNvPr id="3532" name="Google Shape;3532;p55"/>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5"/>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4" name="Google Shape;3534;p55"/>
              <p:cNvGrpSpPr/>
              <p:nvPr/>
            </p:nvGrpSpPr>
            <p:grpSpPr>
              <a:xfrm>
                <a:off x="5579293" y="3412107"/>
                <a:ext cx="37776" cy="32357"/>
                <a:chOff x="5579293" y="3412107"/>
                <a:chExt cx="37776" cy="32357"/>
              </a:xfrm>
            </p:grpSpPr>
            <p:sp>
              <p:nvSpPr>
                <p:cNvPr id="3535" name="Google Shape;3535;p55"/>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5"/>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55"/>
              <p:cNvGrpSpPr/>
              <p:nvPr/>
            </p:nvGrpSpPr>
            <p:grpSpPr>
              <a:xfrm>
                <a:off x="5801346" y="3284615"/>
                <a:ext cx="37783" cy="32357"/>
                <a:chOff x="5801346" y="3284615"/>
                <a:chExt cx="37783" cy="32357"/>
              </a:xfrm>
            </p:grpSpPr>
            <p:sp>
              <p:nvSpPr>
                <p:cNvPr id="3538" name="Google Shape;3538;p55"/>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5"/>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0" name="Google Shape;3540;p55"/>
              <p:cNvGrpSpPr/>
              <p:nvPr/>
            </p:nvGrpSpPr>
            <p:grpSpPr>
              <a:xfrm>
                <a:off x="5763578" y="3399067"/>
                <a:ext cx="37776" cy="32364"/>
                <a:chOff x="5763578" y="3399067"/>
                <a:chExt cx="37776" cy="32364"/>
              </a:xfrm>
            </p:grpSpPr>
            <p:sp>
              <p:nvSpPr>
                <p:cNvPr id="3541" name="Google Shape;3541;p55"/>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5"/>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3" name="Google Shape;3543;p55"/>
              <p:cNvGrpSpPr/>
              <p:nvPr/>
            </p:nvGrpSpPr>
            <p:grpSpPr>
              <a:xfrm>
                <a:off x="5395858" y="3230952"/>
                <a:ext cx="37776" cy="32364"/>
                <a:chOff x="5395858" y="3230952"/>
                <a:chExt cx="37776" cy="32364"/>
              </a:xfrm>
            </p:grpSpPr>
            <p:sp>
              <p:nvSpPr>
                <p:cNvPr id="3544" name="Google Shape;3544;p55"/>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5"/>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6" name="Google Shape;3546;p55"/>
              <p:cNvGrpSpPr/>
              <p:nvPr/>
            </p:nvGrpSpPr>
            <p:grpSpPr>
              <a:xfrm>
                <a:off x="5264088" y="3188237"/>
                <a:ext cx="37776" cy="32357"/>
                <a:chOff x="5264088" y="3188237"/>
                <a:chExt cx="37776" cy="32357"/>
              </a:xfrm>
            </p:grpSpPr>
            <p:sp>
              <p:nvSpPr>
                <p:cNvPr id="3547" name="Google Shape;3547;p55"/>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5"/>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9" name="Google Shape;3549;p55"/>
              <p:cNvGrpSpPr/>
              <p:nvPr/>
            </p:nvGrpSpPr>
            <p:grpSpPr>
              <a:xfrm>
                <a:off x="5585758" y="3237425"/>
                <a:ext cx="37878" cy="32357"/>
                <a:chOff x="5585758" y="3237425"/>
                <a:chExt cx="37878" cy="32357"/>
              </a:xfrm>
            </p:grpSpPr>
            <p:sp>
              <p:nvSpPr>
                <p:cNvPr id="3550" name="Google Shape;3550;p55"/>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5"/>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2" name="Google Shape;3552;p55"/>
              <p:cNvGrpSpPr/>
              <p:nvPr/>
            </p:nvGrpSpPr>
            <p:grpSpPr>
              <a:xfrm>
                <a:off x="4874196" y="3291088"/>
                <a:ext cx="37878" cy="32451"/>
                <a:chOff x="4874196" y="3291088"/>
                <a:chExt cx="37878" cy="32451"/>
              </a:xfrm>
            </p:grpSpPr>
            <p:sp>
              <p:nvSpPr>
                <p:cNvPr id="3553" name="Google Shape;3553;p55"/>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5"/>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5" name="Google Shape;3555;p55"/>
              <p:cNvGrpSpPr/>
              <p:nvPr/>
            </p:nvGrpSpPr>
            <p:grpSpPr>
              <a:xfrm>
                <a:off x="5197770" y="3785466"/>
                <a:ext cx="37783" cy="32427"/>
                <a:chOff x="5197770" y="3785466"/>
                <a:chExt cx="37783" cy="32427"/>
              </a:xfrm>
            </p:grpSpPr>
            <p:sp>
              <p:nvSpPr>
                <p:cNvPr id="3556" name="Google Shape;3556;p55"/>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5"/>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8" name="Google Shape;3558;p55"/>
              <p:cNvGrpSpPr/>
              <p:nvPr/>
            </p:nvGrpSpPr>
            <p:grpSpPr>
              <a:xfrm>
                <a:off x="5177699" y="3492117"/>
                <a:ext cx="37776" cy="32357"/>
                <a:chOff x="5177699" y="3492117"/>
                <a:chExt cx="37776" cy="32357"/>
              </a:xfrm>
            </p:grpSpPr>
            <p:sp>
              <p:nvSpPr>
                <p:cNvPr id="3559" name="Google Shape;3559;p55"/>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5"/>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55"/>
              <p:cNvGrpSpPr/>
              <p:nvPr/>
            </p:nvGrpSpPr>
            <p:grpSpPr>
              <a:xfrm>
                <a:off x="5349431" y="3622346"/>
                <a:ext cx="37870" cy="32380"/>
                <a:chOff x="5349431" y="3622346"/>
                <a:chExt cx="37870" cy="32380"/>
              </a:xfrm>
            </p:grpSpPr>
            <p:sp>
              <p:nvSpPr>
                <p:cNvPr id="3562" name="Google Shape;3562;p55"/>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5"/>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55"/>
              <p:cNvGrpSpPr/>
              <p:nvPr/>
            </p:nvGrpSpPr>
            <p:grpSpPr>
              <a:xfrm>
                <a:off x="5068855" y="3563980"/>
                <a:ext cx="53954" cy="46223"/>
                <a:chOff x="5068855" y="3563980"/>
                <a:chExt cx="53954" cy="46223"/>
              </a:xfrm>
            </p:grpSpPr>
            <p:sp>
              <p:nvSpPr>
                <p:cNvPr id="3565" name="Google Shape;3565;p55"/>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5"/>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55"/>
              <p:cNvGrpSpPr/>
              <p:nvPr/>
            </p:nvGrpSpPr>
            <p:grpSpPr>
              <a:xfrm>
                <a:off x="5037654" y="3392507"/>
                <a:ext cx="37870" cy="32451"/>
                <a:chOff x="5037654" y="3392507"/>
                <a:chExt cx="37870" cy="32451"/>
              </a:xfrm>
            </p:grpSpPr>
            <p:sp>
              <p:nvSpPr>
                <p:cNvPr id="3568" name="Google Shape;3568;p55"/>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5"/>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55"/>
              <p:cNvGrpSpPr/>
              <p:nvPr/>
            </p:nvGrpSpPr>
            <p:grpSpPr>
              <a:xfrm>
                <a:off x="5456560" y="3368629"/>
                <a:ext cx="37870" cy="32451"/>
                <a:chOff x="5456560" y="3368629"/>
                <a:chExt cx="37870" cy="32451"/>
              </a:xfrm>
            </p:grpSpPr>
            <p:sp>
              <p:nvSpPr>
                <p:cNvPr id="3571" name="Google Shape;3571;p55"/>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5"/>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55"/>
              <p:cNvGrpSpPr/>
              <p:nvPr/>
            </p:nvGrpSpPr>
            <p:grpSpPr>
              <a:xfrm>
                <a:off x="4755749" y="3501516"/>
                <a:ext cx="46246" cy="39608"/>
                <a:chOff x="4755749" y="3501516"/>
                <a:chExt cx="46246" cy="39608"/>
              </a:xfrm>
            </p:grpSpPr>
            <p:sp>
              <p:nvSpPr>
                <p:cNvPr id="3574" name="Google Shape;3574;p55"/>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5"/>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55"/>
              <p:cNvGrpSpPr/>
              <p:nvPr/>
            </p:nvGrpSpPr>
            <p:grpSpPr>
              <a:xfrm>
                <a:off x="4681346" y="3485582"/>
                <a:ext cx="37783" cy="32427"/>
                <a:chOff x="4681346" y="3485582"/>
                <a:chExt cx="37783" cy="32427"/>
              </a:xfrm>
            </p:grpSpPr>
            <p:sp>
              <p:nvSpPr>
                <p:cNvPr id="3577" name="Google Shape;3577;p55"/>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5"/>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55"/>
              <p:cNvGrpSpPr/>
              <p:nvPr/>
            </p:nvGrpSpPr>
            <p:grpSpPr>
              <a:xfrm>
                <a:off x="4767067" y="3291088"/>
                <a:ext cx="37878" cy="32451"/>
                <a:chOff x="4767067" y="3291088"/>
                <a:chExt cx="37878" cy="32451"/>
              </a:xfrm>
            </p:grpSpPr>
            <p:sp>
              <p:nvSpPr>
                <p:cNvPr id="3580" name="Google Shape;3580;p55"/>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5"/>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2" name="Google Shape;3582;p55"/>
              <p:cNvGrpSpPr/>
              <p:nvPr/>
            </p:nvGrpSpPr>
            <p:grpSpPr>
              <a:xfrm>
                <a:off x="4687819" y="3405539"/>
                <a:ext cx="37776" cy="32451"/>
                <a:chOff x="4687819" y="3405539"/>
                <a:chExt cx="37776" cy="32451"/>
              </a:xfrm>
            </p:grpSpPr>
            <p:sp>
              <p:nvSpPr>
                <p:cNvPr id="3583" name="Google Shape;3583;p55"/>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5"/>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55"/>
              <p:cNvGrpSpPr/>
              <p:nvPr/>
            </p:nvGrpSpPr>
            <p:grpSpPr>
              <a:xfrm>
                <a:off x="4923101" y="3444809"/>
                <a:ext cx="52813" cy="45318"/>
                <a:chOff x="4923101" y="3444809"/>
                <a:chExt cx="52813" cy="45318"/>
              </a:xfrm>
            </p:grpSpPr>
            <p:sp>
              <p:nvSpPr>
                <p:cNvPr id="3586" name="Google Shape;3586;p55"/>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5"/>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55"/>
              <p:cNvGrpSpPr/>
              <p:nvPr/>
            </p:nvGrpSpPr>
            <p:grpSpPr>
              <a:xfrm>
                <a:off x="4846040" y="3654750"/>
                <a:ext cx="31405" cy="26993"/>
                <a:chOff x="4846040" y="3654750"/>
                <a:chExt cx="31405" cy="26993"/>
              </a:xfrm>
            </p:grpSpPr>
            <p:sp>
              <p:nvSpPr>
                <p:cNvPr id="3589" name="Google Shape;3589;p55"/>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5"/>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55"/>
              <p:cNvGrpSpPr/>
              <p:nvPr/>
            </p:nvGrpSpPr>
            <p:grpSpPr>
              <a:xfrm>
                <a:off x="4925673" y="3691700"/>
                <a:ext cx="40253" cy="34472"/>
                <a:chOff x="4925673" y="3691700"/>
                <a:chExt cx="40253" cy="34472"/>
              </a:xfrm>
            </p:grpSpPr>
            <p:sp>
              <p:nvSpPr>
                <p:cNvPr id="3592" name="Google Shape;3592;p55"/>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5"/>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55"/>
              <p:cNvGrpSpPr/>
              <p:nvPr/>
            </p:nvGrpSpPr>
            <p:grpSpPr>
              <a:xfrm>
                <a:off x="4894653" y="3740848"/>
                <a:ext cx="31405" cy="26906"/>
                <a:chOff x="4894653" y="3740848"/>
                <a:chExt cx="31405" cy="26906"/>
              </a:xfrm>
            </p:grpSpPr>
            <p:sp>
              <p:nvSpPr>
                <p:cNvPr id="3595" name="Google Shape;3595;p55"/>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5"/>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55"/>
              <p:cNvGrpSpPr/>
              <p:nvPr/>
            </p:nvGrpSpPr>
            <p:grpSpPr>
              <a:xfrm>
                <a:off x="4962300" y="3696348"/>
                <a:ext cx="38255" cy="32773"/>
                <a:chOff x="4962300" y="3696348"/>
                <a:chExt cx="38255" cy="32773"/>
              </a:xfrm>
            </p:grpSpPr>
            <p:sp>
              <p:nvSpPr>
                <p:cNvPr id="3598" name="Google Shape;3598;p55"/>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5"/>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55"/>
              <p:cNvGrpSpPr/>
              <p:nvPr/>
            </p:nvGrpSpPr>
            <p:grpSpPr>
              <a:xfrm>
                <a:off x="4980185" y="3743349"/>
                <a:ext cx="31499" cy="26969"/>
                <a:chOff x="4980185" y="3743349"/>
                <a:chExt cx="31499" cy="26969"/>
              </a:xfrm>
            </p:grpSpPr>
            <p:sp>
              <p:nvSpPr>
                <p:cNvPr id="3601" name="Google Shape;3601;p55"/>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5"/>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55"/>
              <p:cNvGrpSpPr/>
              <p:nvPr/>
            </p:nvGrpSpPr>
            <p:grpSpPr>
              <a:xfrm>
                <a:off x="5013768" y="3734312"/>
                <a:ext cx="31499" cy="26969"/>
                <a:chOff x="5013768" y="3734312"/>
                <a:chExt cx="31499" cy="26969"/>
              </a:xfrm>
            </p:grpSpPr>
            <p:sp>
              <p:nvSpPr>
                <p:cNvPr id="3604" name="Google Shape;3604;p55"/>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5"/>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55"/>
              <p:cNvGrpSpPr/>
              <p:nvPr/>
            </p:nvGrpSpPr>
            <p:grpSpPr>
              <a:xfrm>
                <a:off x="5036703" y="3764545"/>
                <a:ext cx="31499" cy="26898"/>
                <a:chOff x="5036703" y="3764545"/>
                <a:chExt cx="31499" cy="26898"/>
              </a:xfrm>
            </p:grpSpPr>
            <p:sp>
              <p:nvSpPr>
                <p:cNvPr id="3607" name="Google Shape;3607;p55"/>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5"/>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55"/>
              <p:cNvGrpSpPr/>
              <p:nvPr/>
            </p:nvGrpSpPr>
            <p:grpSpPr>
              <a:xfrm>
                <a:off x="4953546" y="3768352"/>
                <a:ext cx="31405" cy="26898"/>
                <a:chOff x="4953546" y="3768352"/>
                <a:chExt cx="31405" cy="26898"/>
              </a:xfrm>
            </p:grpSpPr>
            <p:sp>
              <p:nvSpPr>
                <p:cNvPr id="3610" name="Google Shape;3610;p55"/>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5"/>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55"/>
              <p:cNvGrpSpPr/>
              <p:nvPr/>
            </p:nvGrpSpPr>
            <p:grpSpPr>
              <a:xfrm>
                <a:off x="4964770" y="3814016"/>
                <a:ext cx="31499" cy="26993"/>
                <a:chOff x="4964770" y="3814016"/>
                <a:chExt cx="31499" cy="26993"/>
              </a:xfrm>
            </p:grpSpPr>
            <p:sp>
              <p:nvSpPr>
                <p:cNvPr id="3613" name="Google Shape;3613;p55"/>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5"/>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55"/>
              <p:cNvGrpSpPr/>
              <p:nvPr/>
            </p:nvGrpSpPr>
            <p:grpSpPr>
              <a:xfrm>
                <a:off x="4923290" y="3800504"/>
                <a:ext cx="31468" cy="26898"/>
                <a:chOff x="4923290" y="3800504"/>
                <a:chExt cx="31468" cy="26898"/>
              </a:xfrm>
            </p:grpSpPr>
            <p:sp>
              <p:nvSpPr>
                <p:cNvPr id="3616" name="Google Shape;3616;p55"/>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5"/>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55"/>
              <p:cNvGrpSpPr/>
              <p:nvPr/>
            </p:nvGrpSpPr>
            <p:grpSpPr>
              <a:xfrm>
                <a:off x="5108534" y="3650943"/>
                <a:ext cx="31405" cy="26993"/>
                <a:chOff x="5108534" y="3650943"/>
                <a:chExt cx="31405" cy="26993"/>
              </a:xfrm>
            </p:grpSpPr>
            <p:sp>
              <p:nvSpPr>
                <p:cNvPr id="3619" name="Google Shape;3619;p55"/>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5"/>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1" name="Google Shape;3621;p55"/>
              <p:cNvGrpSpPr/>
              <p:nvPr/>
            </p:nvGrpSpPr>
            <p:grpSpPr>
              <a:xfrm>
                <a:off x="5119380" y="3760739"/>
                <a:ext cx="31499" cy="26993"/>
                <a:chOff x="5119380" y="3760739"/>
                <a:chExt cx="31499" cy="26993"/>
              </a:xfrm>
            </p:grpSpPr>
            <p:sp>
              <p:nvSpPr>
                <p:cNvPr id="3622" name="Google Shape;3622;p55"/>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5"/>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55"/>
              <p:cNvGrpSpPr/>
              <p:nvPr/>
            </p:nvGrpSpPr>
            <p:grpSpPr>
              <a:xfrm>
                <a:off x="5119380" y="3788235"/>
                <a:ext cx="31499" cy="26993"/>
                <a:chOff x="5119380" y="3788235"/>
                <a:chExt cx="31499" cy="26993"/>
              </a:xfrm>
            </p:grpSpPr>
            <p:sp>
              <p:nvSpPr>
                <p:cNvPr id="3625" name="Google Shape;3625;p55"/>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5"/>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7" name="Google Shape;3627;p55"/>
              <p:cNvGrpSpPr/>
              <p:nvPr/>
            </p:nvGrpSpPr>
            <p:grpSpPr>
              <a:xfrm>
                <a:off x="5158005" y="3875284"/>
                <a:ext cx="31405" cy="27001"/>
                <a:chOff x="5158005" y="3875284"/>
                <a:chExt cx="31405" cy="27001"/>
              </a:xfrm>
            </p:grpSpPr>
            <p:sp>
              <p:nvSpPr>
                <p:cNvPr id="3628" name="Google Shape;3628;p55"/>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5"/>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55"/>
              <p:cNvGrpSpPr/>
              <p:nvPr/>
            </p:nvGrpSpPr>
            <p:grpSpPr>
              <a:xfrm>
                <a:off x="5233163" y="3764545"/>
                <a:ext cx="31499" cy="26898"/>
                <a:chOff x="5233163" y="3764545"/>
                <a:chExt cx="31499" cy="26898"/>
              </a:xfrm>
            </p:grpSpPr>
            <p:sp>
              <p:nvSpPr>
                <p:cNvPr id="3631" name="Google Shape;3631;p55"/>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5"/>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3" name="Google Shape;3633;p55"/>
              <p:cNvGrpSpPr/>
              <p:nvPr/>
            </p:nvGrpSpPr>
            <p:grpSpPr>
              <a:xfrm>
                <a:off x="5276168" y="3805545"/>
                <a:ext cx="31499" cy="26906"/>
                <a:chOff x="5276168" y="3805545"/>
                <a:chExt cx="31499" cy="26906"/>
              </a:xfrm>
            </p:grpSpPr>
            <p:sp>
              <p:nvSpPr>
                <p:cNvPr id="3634" name="Google Shape;3634;p55"/>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5"/>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55"/>
              <p:cNvGrpSpPr/>
              <p:nvPr/>
            </p:nvGrpSpPr>
            <p:grpSpPr>
              <a:xfrm>
                <a:off x="5294053" y="3851933"/>
                <a:ext cx="31405" cy="26945"/>
                <a:chOff x="5294053" y="3851933"/>
                <a:chExt cx="31405" cy="26945"/>
              </a:xfrm>
            </p:grpSpPr>
            <p:sp>
              <p:nvSpPr>
                <p:cNvPr id="3637" name="Google Shape;3637;p55"/>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5"/>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55"/>
              <p:cNvGrpSpPr/>
              <p:nvPr/>
            </p:nvGrpSpPr>
            <p:grpSpPr>
              <a:xfrm>
                <a:off x="5341723" y="3851902"/>
                <a:ext cx="31405" cy="26977"/>
                <a:chOff x="5341723" y="3851902"/>
                <a:chExt cx="31405" cy="26977"/>
              </a:xfrm>
            </p:grpSpPr>
            <p:sp>
              <p:nvSpPr>
                <p:cNvPr id="3640" name="Google Shape;3640;p55"/>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5"/>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55"/>
              <p:cNvGrpSpPr/>
              <p:nvPr/>
            </p:nvGrpSpPr>
            <p:grpSpPr>
              <a:xfrm>
                <a:off x="5054871" y="3507855"/>
                <a:ext cx="31405" cy="26993"/>
                <a:chOff x="5054871" y="3507855"/>
                <a:chExt cx="31405" cy="26993"/>
              </a:xfrm>
            </p:grpSpPr>
            <p:sp>
              <p:nvSpPr>
                <p:cNvPr id="3643" name="Google Shape;3643;p55"/>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5"/>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55"/>
              <p:cNvGrpSpPr/>
              <p:nvPr/>
            </p:nvGrpSpPr>
            <p:grpSpPr>
              <a:xfrm>
                <a:off x="4876579" y="3675325"/>
                <a:ext cx="31405" cy="26969"/>
                <a:chOff x="4876579" y="3675325"/>
                <a:chExt cx="31405" cy="26969"/>
              </a:xfrm>
            </p:grpSpPr>
            <p:sp>
              <p:nvSpPr>
                <p:cNvPr id="3646" name="Google Shape;3646;p55"/>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5"/>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55"/>
              <p:cNvGrpSpPr/>
              <p:nvPr/>
            </p:nvGrpSpPr>
            <p:grpSpPr>
              <a:xfrm>
                <a:off x="4842233" y="3688333"/>
                <a:ext cx="31405" cy="26993"/>
                <a:chOff x="4842233" y="3688333"/>
                <a:chExt cx="31405" cy="26993"/>
              </a:xfrm>
            </p:grpSpPr>
            <p:sp>
              <p:nvSpPr>
                <p:cNvPr id="3649" name="Google Shape;3649;p55"/>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5"/>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55"/>
              <p:cNvGrpSpPr/>
              <p:nvPr/>
            </p:nvGrpSpPr>
            <p:grpSpPr>
              <a:xfrm>
                <a:off x="5187876" y="3608032"/>
                <a:ext cx="31405" cy="27001"/>
                <a:chOff x="5187876" y="3608032"/>
                <a:chExt cx="31405" cy="27001"/>
              </a:xfrm>
            </p:grpSpPr>
            <p:sp>
              <p:nvSpPr>
                <p:cNvPr id="3652" name="Google Shape;3652;p55"/>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5"/>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4" name="Google Shape;3654;p55"/>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5"/>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6" name="Google Shape;3656;p55"/>
              <p:cNvGrpSpPr/>
              <p:nvPr/>
            </p:nvGrpSpPr>
            <p:grpSpPr>
              <a:xfrm>
                <a:off x="5269224" y="3304167"/>
                <a:ext cx="40253" cy="34402"/>
                <a:chOff x="5269224" y="3304167"/>
                <a:chExt cx="40253" cy="34402"/>
              </a:xfrm>
            </p:grpSpPr>
            <p:sp>
              <p:nvSpPr>
                <p:cNvPr id="3657" name="Google Shape;3657;p55"/>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5"/>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9" name="Google Shape;3659;p55"/>
              <p:cNvGrpSpPr/>
              <p:nvPr/>
            </p:nvGrpSpPr>
            <p:grpSpPr>
              <a:xfrm>
                <a:off x="5327354" y="3476615"/>
                <a:ext cx="49864" cy="42723"/>
                <a:chOff x="5327354" y="3476615"/>
                <a:chExt cx="49864" cy="42723"/>
              </a:xfrm>
            </p:grpSpPr>
            <p:sp>
              <p:nvSpPr>
                <p:cNvPr id="3660" name="Google Shape;3660;p55"/>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5"/>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2" name="Google Shape;3662;p55"/>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5"/>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4" name="Google Shape;3664;p55"/>
              <p:cNvGrpSpPr/>
              <p:nvPr/>
            </p:nvGrpSpPr>
            <p:grpSpPr>
              <a:xfrm>
                <a:off x="5341723" y="3775957"/>
                <a:ext cx="31405" cy="26898"/>
                <a:chOff x="5341723" y="3775957"/>
                <a:chExt cx="31405" cy="26898"/>
              </a:xfrm>
            </p:grpSpPr>
            <p:sp>
              <p:nvSpPr>
                <p:cNvPr id="3665" name="Google Shape;3665;p55"/>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5"/>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55"/>
              <p:cNvGrpSpPr/>
              <p:nvPr/>
            </p:nvGrpSpPr>
            <p:grpSpPr>
              <a:xfrm>
                <a:off x="5439053" y="3699274"/>
                <a:ext cx="31405" cy="26898"/>
                <a:chOff x="5439053" y="3699274"/>
                <a:chExt cx="31405" cy="26898"/>
              </a:xfrm>
            </p:grpSpPr>
            <p:sp>
              <p:nvSpPr>
                <p:cNvPr id="3668" name="Google Shape;3668;p55"/>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5"/>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0" name="Google Shape;3670;p55"/>
              <p:cNvGrpSpPr/>
              <p:nvPr/>
            </p:nvGrpSpPr>
            <p:grpSpPr>
              <a:xfrm>
                <a:off x="5412414" y="3622307"/>
                <a:ext cx="31499" cy="26993"/>
                <a:chOff x="5412414" y="3622307"/>
                <a:chExt cx="31499" cy="26993"/>
              </a:xfrm>
            </p:grpSpPr>
            <p:sp>
              <p:nvSpPr>
                <p:cNvPr id="3671" name="Google Shape;3671;p55"/>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5"/>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3" name="Google Shape;3673;p55"/>
              <p:cNvGrpSpPr/>
              <p:nvPr/>
            </p:nvGrpSpPr>
            <p:grpSpPr>
              <a:xfrm>
                <a:off x="5476254" y="3473949"/>
                <a:ext cx="26835" cy="26930"/>
                <a:chOff x="5476254" y="3473949"/>
                <a:chExt cx="26835" cy="26930"/>
              </a:xfrm>
            </p:grpSpPr>
            <p:sp>
              <p:nvSpPr>
                <p:cNvPr id="3674" name="Google Shape;3674;p55"/>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5"/>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6" name="Google Shape;3676;p55"/>
              <p:cNvGrpSpPr/>
              <p:nvPr/>
            </p:nvGrpSpPr>
            <p:grpSpPr>
              <a:xfrm>
                <a:off x="5564547" y="3481594"/>
                <a:ext cx="31397" cy="26898"/>
                <a:chOff x="5564547" y="3481594"/>
                <a:chExt cx="31397" cy="26898"/>
              </a:xfrm>
            </p:grpSpPr>
            <p:sp>
              <p:nvSpPr>
                <p:cNvPr id="3677" name="Google Shape;3677;p55"/>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5"/>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9" name="Google Shape;3679;p55"/>
              <p:cNvGrpSpPr/>
              <p:nvPr/>
            </p:nvGrpSpPr>
            <p:grpSpPr>
              <a:xfrm>
                <a:off x="5534101" y="3470174"/>
                <a:ext cx="31397" cy="26906"/>
                <a:chOff x="5534101" y="3470174"/>
                <a:chExt cx="31397" cy="26906"/>
              </a:xfrm>
            </p:grpSpPr>
            <p:sp>
              <p:nvSpPr>
                <p:cNvPr id="3680" name="Google Shape;3680;p55"/>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5"/>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2" name="Google Shape;3682;p55"/>
              <p:cNvGrpSpPr/>
              <p:nvPr/>
            </p:nvGrpSpPr>
            <p:grpSpPr>
              <a:xfrm>
                <a:off x="5610879" y="3314486"/>
                <a:ext cx="31499" cy="26938"/>
                <a:chOff x="5610879" y="3314486"/>
                <a:chExt cx="31499" cy="26938"/>
              </a:xfrm>
            </p:grpSpPr>
            <p:sp>
              <p:nvSpPr>
                <p:cNvPr id="3683" name="Google Shape;3683;p55"/>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5"/>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5" name="Google Shape;3685;p55"/>
              <p:cNvGrpSpPr/>
              <p:nvPr/>
            </p:nvGrpSpPr>
            <p:grpSpPr>
              <a:xfrm>
                <a:off x="4834525" y="3501382"/>
                <a:ext cx="31499" cy="26898"/>
                <a:chOff x="4834525" y="3501382"/>
                <a:chExt cx="31499" cy="26898"/>
              </a:xfrm>
            </p:grpSpPr>
            <p:sp>
              <p:nvSpPr>
                <p:cNvPr id="3686" name="Google Shape;3686;p55"/>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5"/>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8" name="Google Shape;3688;p55"/>
              <p:cNvGrpSpPr/>
              <p:nvPr/>
            </p:nvGrpSpPr>
            <p:grpSpPr>
              <a:xfrm>
                <a:off x="4898460" y="3580158"/>
                <a:ext cx="31405" cy="26898"/>
                <a:chOff x="4898460" y="3580158"/>
                <a:chExt cx="31405" cy="26898"/>
              </a:xfrm>
            </p:grpSpPr>
            <p:sp>
              <p:nvSpPr>
                <p:cNvPr id="3689" name="Google Shape;3689;p55"/>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5"/>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1" name="Google Shape;3691;p55"/>
              <p:cNvGrpSpPr/>
              <p:nvPr/>
            </p:nvGrpSpPr>
            <p:grpSpPr>
              <a:xfrm>
                <a:off x="4882667" y="3608032"/>
                <a:ext cx="31499" cy="27001"/>
                <a:chOff x="4882667" y="3608032"/>
                <a:chExt cx="31499" cy="27001"/>
              </a:xfrm>
            </p:grpSpPr>
            <p:sp>
              <p:nvSpPr>
                <p:cNvPr id="3692" name="Google Shape;3692;p55"/>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5"/>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55"/>
              <p:cNvGrpSpPr/>
              <p:nvPr/>
            </p:nvGrpSpPr>
            <p:grpSpPr>
              <a:xfrm>
                <a:off x="4843373" y="3631407"/>
                <a:ext cx="16273" cy="16186"/>
                <a:chOff x="4843373" y="3631407"/>
                <a:chExt cx="16273" cy="16186"/>
              </a:xfrm>
            </p:grpSpPr>
            <p:sp>
              <p:nvSpPr>
                <p:cNvPr id="3695" name="Google Shape;3695;p55"/>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5"/>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7" name="Google Shape;3697;p55"/>
              <p:cNvGrpSpPr/>
              <p:nvPr/>
            </p:nvGrpSpPr>
            <p:grpSpPr>
              <a:xfrm>
                <a:off x="4727773" y="3591578"/>
                <a:ext cx="31499" cy="26898"/>
                <a:chOff x="4727773" y="3591578"/>
                <a:chExt cx="31499" cy="26898"/>
              </a:xfrm>
            </p:grpSpPr>
            <p:sp>
              <p:nvSpPr>
                <p:cNvPr id="3698" name="Google Shape;3698;p55"/>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5"/>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0" name="Google Shape;3700;p55"/>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5"/>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2" name="Google Shape;3702;p55"/>
              <p:cNvGrpSpPr/>
              <p:nvPr/>
            </p:nvGrpSpPr>
            <p:grpSpPr>
              <a:xfrm>
                <a:off x="4609421" y="3577398"/>
                <a:ext cx="31499" cy="27001"/>
                <a:chOff x="4609421" y="3577398"/>
                <a:chExt cx="31499" cy="27001"/>
              </a:xfrm>
            </p:grpSpPr>
            <p:sp>
              <p:nvSpPr>
                <p:cNvPr id="3703" name="Google Shape;3703;p55"/>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5"/>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5" name="Google Shape;3705;p55"/>
              <p:cNvGrpSpPr/>
              <p:nvPr/>
            </p:nvGrpSpPr>
            <p:grpSpPr>
              <a:xfrm>
                <a:off x="4649289" y="3577398"/>
                <a:ext cx="31499" cy="27001"/>
                <a:chOff x="4649289" y="3577398"/>
                <a:chExt cx="31499" cy="27001"/>
              </a:xfrm>
            </p:grpSpPr>
            <p:sp>
              <p:nvSpPr>
                <p:cNvPr id="3706" name="Google Shape;3706;p55"/>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5"/>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8" name="Google Shape;3708;p55"/>
              <p:cNvGrpSpPr/>
              <p:nvPr/>
            </p:nvGrpSpPr>
            <p:grpSpPr>
              <a:xfrm>
                <a:off x="4605614" y="3639523"/>
                <a:ext cx="31499" cy="26906"/>
                <a:chOff x="4605614" y="3639523"/>
                <a:chExt cx="31499" cy="26906"/>
              </a:xfrm>
            </p:grpSpPr>
            <p:sp>
              <p:nvSpPr>
                <p:cNvPr id="3709" name="Google Shape;3709;p55"/>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5"/>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55"/>
              <p:cNvGrpSpPr/>
              <p:nvPr/>
            </p:nvGrpSpPr>
            <p:grpSpPr>
              <a:xfrm>
                <a:off x="4785149" y="3618846"/>
                <a:ext cx="26930" cy="26843"/>
                <a:chOff x="4785149" y="3618846"/>
                <a:chExt cx="26930" cy="26843"/>
              </a:xfrm>
            </p:grpSpPr>
            <p:sp>
              <p:nvSpPr>
                <p:cNvPr id="3712" name="Google Shape;3712;p55"/>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5"/>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55"/>
              <p:cNvGrpSpPr/>
              <p:nvPr/>
            </p:nvGrpSpPr>
            <p:grpSpPr>
              <a:xfrm>
                <a:off x="4810167" y="3601567"/>
                <a:ext cx="31405" cy="26898"/>
                <a:chOff x="4810167" y="3601567"/>
                <a:chExt cx="31405" cy="26898"/>
              </a:xfrm>
            </p:grpSpPr>
            <p:sp>
              <p:nvSpPr>
                <p:cNvPr id="3715" name="Google Shape;3715;p55"/>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5"/>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7" name="Google Shape;3717;p55"/>
              <p:cNvGrpSpPr/>
              <p:nvPr/>
            </p:nvGrpSpPr>
            <p:grpSpPr>
              <a:xfrm>
                <a:off x="4831002" y="3373230"/>
                <a:ext cx="31405" cy="26898"/>
                <a:chOff x="4831002" y="3373230"/>
                <a:chExt cx="31405" cy="26898"/>
              </a:xfrm>
            </p:grpSpPr>
            <p:sp>
              <p:nvSpPr>
                <p:cNvPr id="3718" name="Google Shape;3718;p55"/>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5"/>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55"/>
              <p:cNvGrpSpPr/>
              <p:nvPr/>
            </p:nvGrpSpPr>
            <p:grpSpPr>
              <a:xfrm>
                <a:off x="4719311" y="3355054"/>
                <a:ext cx="31499" cy="27001"/>
                <a:chOff x="4719311" y="3355054"/>
                <a:chExt cx="31499" cy="27001"/>
              </a:xfrm>
            </p:grpSpPr>
            <p:sp>
              <p:nvSpPr>
                <p:cNvPr id="3721" name="Google Shape;3721;p55"/>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5"/>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3" name="Google Shape;3723;p55"/>
              <p:cNvGrpSpPr/>
              <p:nvPr/>
            </p:nvGrpSpPr>
            <p:grpSpPr>
              <a:xfrm>
                <a:off x="4798755" y="3450260"/>
                <a:ext cx="26930" cy="26930"/>
                <a:chOff x="4798755" y="3450260"/>
                <a:chExt cx="26930" cy="26930"/>
              </a:xfrm>
            </p:grpSpPr>
            <p:sp>
              <p:nvSpPr>
                <p:cNvPr id="3724" name="Google Shape;3724;p55"/>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5"/>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55"/>
              <p:cNvGrpSpPr/>
              <p:nvPr/>
            </p:nvGrpSpPr>
            <p:grpSpPr>
              <a:xfrm>
                <a:off x="4645576" y="3467555"/>
                <a:ext cx="31405" cy="26953"/>
                <a:chOff x="4645576" y="3467555"/>
                <a:chExt cx="31405" cy="26953"/>
              </a:xfrm>
            </p:grpSpPr>
            <p:sp>
              <p:nvSpPr>
                <p:cNvPr id="3727" name="Google Shape;3727;p55"/>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5"/>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55"/>
              <p:cNvGrpSpPr/>
              <p:nvPr/>
            </p:nvGrpSpPr>
            <p:grpSpPr>
              <a:xfrm>
                <a:off x="4687631" y="3583965"/>
                <a:ext cx="31499" cy="26898"/>
                <a:chOff x="4687631" y="3583965"/>
                <a:chExt cx="31499" cy="26898"/>
              </a:xfrm>
            </p:grpSpPr>
            <p:sp>
              <p:nvSpPr>
                <p:cNvPr id="3730" name="Google Shape;3730;p55"/>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5"/>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55"/>
              <p:cNvGrpSpPr/>
              <p:nvPr/>
            </p:nvGrpSpPr>
            <p:grpSpPr>
              <a:xfrm>
                <a:off x="4719311" y="3471314"/>
                <a:ext cx="31499" cy="27001"/>
                <a:chOff x="4719311" y="3471314"/>
                <a:chExt cx="31499" cy="27001"/>
              </a:xfrm>
            </p:grpSpPr>
            <p:sp>
              <p:nvSpPr>
                <p:cNvPr id="3733" name="Google Shape;3733;p55"/>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5"/>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55"/>
              <p:cNvGrpSpPr/>
              <p:nvPr/>
            </p:nvGrpSpPr>
            <p:grpSpPr>
              <a:xfrm>
                <a:off x="4719311" y="3434404"/>
                <a:ext cx="31499" cy="26898"/>
                <a:chOff x="4719311" y="3434404"/>
                <a:chExt cx="31499" cy="26898"/>
              </a:xfrm>
            </p:grpSpPr>
            <p:sp>
              <p:nvSpPr>
                <p:cNvPr id="3736" name="Google Shape;3736;p55"/>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5"/>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55"/>
              <p:cNvGrpSpPr/>
              <p:nvPr/>
            </p:nvGrpSpPr>
            <p:grpSpPr>
              <a:xfrm>
                <a:off x="4768876" y="3401772"/>
                <a:ext cx="31499" cy="26898"/>
                <a:chOff x="4768876" y="3401772"/>
                <a:chExt cx="31499" cy="26898"/>
              </a:xfrm>
            </p:grpSpPr>
            <p:sp>
              <p:nvSpPr>
                <p:cNvPr id="3739" name="Google Shape;3739;p55"/>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5"/>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55"/>
              <p:cNvGrpSpPr/>
              <p:nvPr/>
            </p:nvGrpSpPr>
            <p:grpSpPr>
              <a:xfrm>
                <a:off x="4762214" y="3471377"/>
                <a:ext cx="26938" cy="26938"/>
                <a:chOff x="4762214" y="3471377"/>
                <a:chExt cx="26938" cy="26938"/>
              </a:xfrm>
            </p:grpSpPr>
            <p:sp>
              <p:nvSpPr>
                <p:cNvPr id="3742" name="Google Shape;3742;p55"/>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5"/>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55"/>
              <p:cNvGrpSpPr/>
              <p:nvPr/>
            </p:nvGrpSpPr>
            <p:grpSpPr>
              <a:xfrm>
                <a:off x="4790473" y="3344782"/>
                <a:ext cx="31405" cy="26898"/>
                <a:chOff x="4790473" y="3344782"/>
                <a:chExt cx="31405" cy="26898"/>
              </a:xfrm>
            </p:grpSpPr>
            <p:sp>
              <p:nvSpPr>
                <p:cNvPr id="3745" name="Google Shape;3745;p55"/>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5"/>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55"/>
              <p:cNvGrpSpPr/>
              <p:nvPr/>
            </p:nvGrpSpPr>
            <p:grpSpPr>
              <a:xfrm>
                <a:off x="4823774" y="3950733"/>
                <a:ext cx="37398" cy="32034"/>
                <a:chOff x="4823774" y="3950733"/>
                <a:chExt cx="37398" cy="32034"/>
              </a:xfrm>
            </p:grpSpPr>
            <p:sp>
              <p:nvSpPr>
                <p:cNvPr id="3748" name="Google Shape;3748;p55"/>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5"/>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0" name="Google Shape;3750;p55"/>
              <p:cNvGrpSpPr/>
              <p:nvPr/>
            </p:nvGrpSpPr>
            <p:grpSpPr>
              <a:xfrm>
                <a:off x="4823396" y="4110566"/>
                <a:ext cx="31405" cy="26906"/>
                <a:chOff x="4823396" y="4110566"/>
                <a:chExt cx="31405" cy="26906"/>
              </a:xfrm>
            </p:grpSpPr>
            <p:sp>
              <p:nvSpPr>
                <p:cNvPr id="3751" name="Google Shape;3751;p55"/>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5"/>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55"/>
              <p:cNvGrpSpPr/>
              <p:nvPr/>
            </p:nvGrpSpPr>
            <p:grpSpPr>
              <a:xfrm>
                <a:off x="4838332" y="3821150"/>
                <a:ext cx="31499" cy="26898"/>
                <a:chOff x="4838332" y="3821150"/>
                <a:chExt cx="31499" cy="26898"/>
              </a:xfrm>
            </p:grpSpPr>
            <p:sp>
              <p:nvSpPr>
                <p:cNvPr id="3754" name="Google Shape;3754;p55"/>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5"/>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55"/>
              <p:cNvGrpSpPr/>
              <p:nvPr/>
            </p:nvGrpSpPr>
            <p:grpSpPr>
              <a:xfrm>
                <a:off x="4661275" y="3815007"/>
                <a:ext cx="36824" cy="31523"/>
                <a:chOff x="4661275" y="3815007"/>
                <a:chExt cx="36824" cy="31523"/>
              </a:xfrm>
            </p:grpSpPr>
            <p:sp>
              <p:nvSpPr>
                <p:cNvPr id="3757" name="Google Shape;3757;p55"/>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5"/>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55"/>
              <p:cNvGrpSpPr/>
              <p:nvPr/>
            </p:nvGrpSpPr>
            <p:grpSpPr>
              <a:xfrm>
                <a:off x="4558998" y="3851037"/>
                <a:ext cx="33591" cy="28699"/>
                <a:chOff x="4558998" y="3851037"/>
                <a:chExt cx="33591" cy="28699"/>
              </a:xfrm>
            </p:grpSpPr>
            <p:sp>
              <p:nvSpPr>
                <p:cNvPr id="3760" name="Google Shape;3760;p55"/>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5"/>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55"/>
              <p:cNvGrpSpPr/>
              <p:nvPr/>
            </p:nvGrpSpPr>
            <p:grpSpPr>
              <a:xfrm>
                <a:off x="4696762" y="3638587"/>
                <a:ext cx="33591" cy="28794"/>
                <a:chOff x="4696762" y="3638587"/>
                <a:chExt cx="33591" cy="28794"/>
              </a:xfrm>
            </p:grpSpPr>
            <p:sp>
              <p:nvSpPr>
                <p:cNvPr id="3763" name="Google Shape;3763;p55"/>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5"/>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55"/>
              <p:cNvGrpSpPr/>
              <p:nvPr/>
            </p:nvGrpSpPr>
            <p:grpSpPr>
              <a:xfrm>
                <a:off x="4929479" y="3939140"/>
                <a:ext cx="33497" cy="28692"/>
                <a:chOff x="4929479" y="3939140"/>
                <a:chExt cx="33497" cy="28692"/>
              </a:xfrm>
            </p:grpSpPr>
            <p:sp>
              <p:nvSpPr>
                <p:cNvPr id="3766" name="Google Shape;3766;p55"/>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5"/>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55"/>
              <p:cNvGrpSpPr/>
              <p:nvPr/>
            </p:nvGrpSpPr>
            <p:grpSpPr>
              <a:xfrm>
                <a:off x="4907119" y="3986039"/>
                <a:ext cx="33497" cy="28699"/>
                <a:chOff x="4907119" y="3986039"/>
                <a:chExt cx="33497" cy="28699"/>
              </a:xfrm>
            </p:grpSpPr>
            <p:sp>
              <p:nvSpPr>
                <p:cNvPr id="3769" name="Google Shape;3769;p55"/>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5"/>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55"/>
              <p:cNvGrpSpPr/>
              <p:nvPr/>
            </p:nvGrpSpPr>
            <p:grpSpPr>
              <a:xfrm>
                <a:off x="4911783" y="4048102"/>
                <a:ext cx="33591" cy="28762"/>
                <a:chOff x="4911783" y="4048102"/>
                <a:chExt cx="33591" cy="28762"/>
              </a:xfrm>
            </p:grpSpPr>
            <p:sp>
              <p:nvSpPr>
                <p:cNvPr id="3772" name="Google Shape;3772;p55"/>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5"/>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4" name="Google Shape;3774;p55"/>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5"/>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6" name="Google Shape;3776;p55"/>
              <p:cNvGrpSpPr/>
              <p:nvPr/>
            </p:nvGrpSpPr>
            <p:grpSpPr>
              <a:xfrm>
                <a:off x="4762623" y="3837847"/>
                <a:ext cx="42416" cy="36273"/>
                <a:chOff x="4762623" y="3837847"/>
                <a:chExt cx="42416" cy="36273"/>
              </a:xfrm>
            </p:grpSpPr>
            <p:sp>
              <p:nvSpPr>
                <p:cNvPr id="3777" name="Google Shape;3777;p55"/>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5"/>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55"/>
              <p:cNvGrpSpPr/>
              <p:nvPr/>
            </p:nvGrpSpPr>
            <p:grpSpPr>
              <a:xfrm>
                <a:off x="4746044" y="4104966"/>
                <a:ext cx="33497" cy="28699"/>
                <a:chOff x="4746044" y="4104966"/>
                <a:chExt cx="33497" cy="28699"/>
              </a:xfrm>
            </p:grpSpPr>
            <p:sp>
              <p:nvSpPr>
                <p:cNvPr id="3780" name="Google Shape;3780;p55"/>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5"/>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2" name="Google Shape;3782;p55"/>
              <p:cNvGrpSpPr/>
              <p:nvPr/>
            </p:nvGrpSpPr>
            <p:grpSpPr>
              <a:xfrm>
                <a:off x="4859646" y="4162554"/>
                <a:ext cx="33591" cy="28762"/>
                <a:chOff x="4859646" y="4162554"/>
                <a:chExt cx="33591" cy="28762"/>
              </a:xfrm>
            </p:grpSpPr>
            <p:sp>
              <p:nvSpPr>
                <p:cNvPr id="3783" name="Google Shape;3783;p55"/>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5"/>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5" name="Google Shape;3785;p55"/>
            <p:cNvGrpSpPr/>
            <p:nvPr/>
          </p:nvGrpSpPr>
          <p:grpSpPr>
            <a:xfrm>
              <a:off x="3597785" y="3274438"/>
              <a:ext cx="855610" cy="1122100"/>
              <a:chOff x="3597785" y="3274438"/>
              <a:chExt cx="855610" cy="1122100"/>
            </a:xfrm>
          </p:grpSpPr>
          <p:grpSp>
            <p:nvGrpSpPr>
              <p:cNvPr id="3786" name="Google Shape;3786;p55"/>
              <p:cNvGrpSpPr/>
              <p:nvPr/>
            </p:nvGrpSpPr>
            <p:grpSpPr>
              <a:xfrm>
                <a:off x="3617857" y="3284717"/>
                <a:ext cx="826785" cy="1099165"/>
                <a:chOff x="3617857" y="3284717"/>
                <a:chExt cx="826785" cy="1099165"/>
              </a:xfrm>
            </p:grpSpPr>
            <p:sp>
              <p:nvSpPr>
                <p:cNvPr id="3787" name="Google Shape;3787;p55"/>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5"/>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5"/>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5"/>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5"/>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5"/>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5"/>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5"/>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5"/>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5"/>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5"/>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5"/>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5"/>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5"/>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5"/>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5"/>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5"/>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5"/>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5"/>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5"/>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5"/>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5"/>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5"/>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5"/>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5"/>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5"/>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5"/>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5"/>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5"/>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5"/>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5"/>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5"/>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5"/>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5"/>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5"/>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5"/>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5"/>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5"/>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5"/>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5"/>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5"/>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5"/>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5"/>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5"/>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5"/>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5"/>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5"/>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5"/>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5"/>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5"/>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5"/>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5"/>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5"/>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5"/>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5"/>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5"/>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55"/>
              <p:cNvGrpSpPr/>
              <p:nvPr/>
            </p:nvGrpSpPr>
            <p:grpSpPr>
              <a:xfrm>
                <a:off x="4180904" y="4251758"/>
                <a:ext cx="37783" cy="32420"/>
                <a:chOff x="4180904" y="4251758"/>
                <a:chExt cx="37783" cy="32420"/>
              </a:xfrm>
            </p:grpSpPr>
            <p:sp>
              <p:nvSpPr>
                <p:cNvPr id="3844" name="Google Shape;3844;p55"/>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5"/>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6" name="Google Shape;3846;p55"/>
              <p:cNvGrpSpPr/>
              <p:nvPr/>
            </p:nvGrpSpPr>
            <p:grpSpPr>
              <a:xfrm>
                <a:off x="4201644" y="4081324"/>
                <a:ext cx="37783" cy="32364"/>
                <a:chOff x="4201644" y="4081324"/>
                <a:chExt cx="37783" cy="32364"/>
              </a:xfrm>
            </p:grpSpPr>
            <p:sp>
              <p:nvSpPr>
                <p:cNvPr id="3847" name="Google Shape;3847;p55"/>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5"/>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9" name="Google Shape;3849;p55"/>
              <p:cNvGrpSpPr/>
              <p:nvPr/>
            </p:nvGrpSpPr>
            <p:grpSpPr>
              <a:xfrm>
                <a:off x="4284416" y="3887428"/>
                <a:ext cx="37783" cy="32451"/>
                <a:chOff x="4284416" y="3887428"/>
                <a:chExt cx="37783" cy="32451"/>
              </a:xfrm>
            </p:grpSpPr>
            <p:sp>
              <p:nvSpPr>
                <p:cNvPr id="3850" name="Google Shape;3850;p55"/>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5"/>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2" name="Google Shape;3852;p55"/>
              <p:cNvGrpSpPr/>
              <p:nvPr/>
            </p:nvGrpSpPr>
            <p:grpSpPr>
              <a:xfrm>
                <a:off x="4223721" y="3860404"/>
                <a:ext cx="37870" cy="32364"/>
                <a:chOff x="4223721" y="3860404"/>
                <a:chExt cx="37870" cy="32364"/>
              </a:xfrm>
            </p:grpSpPr>
            <p:sp>
              <p:nvSpPr>
                <p:cNvPr id="3853" name="Google Shape;3853;p55"/>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5"/>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5" name="Google Shape;3855;p55"/>
              <p:cNvGrpSpPr/>
              <p:nvPr/>
            </p:nvGrpSpPr>
            <p:grpSpPr>
              <a:xfrm>
                <a:off x="4104889" y="3699242"/>
                <a:ext cx="37776" cy="32357"/>
                <a:chOff x="4104889" y="3699242"/>
                <a:chExt cx="37776" cy="32357"/>
              </a:xfrm>
            </p:grpSpPr>
            <p:sp>
              <p:nvSpPr>
                <p:cNvPr id="3856" name="Google Shape;3856;p55"/>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5"/>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8" name="Google Shape;3858;p55"/>
              <p:cNvGrpSpPr/>
              <p:nvPr/>
            </p:nvGrpSpPr>
            <p:grpSpPr>
              <a:xfrm>
                <a:off x="4143608" y="3475121"/>
                <a:ext cx="37878" cy="32420"/>
                <a:chOff x="4143608" y="3475121"/>
                <a:chExt cx="37878" cy="32420"/>
              </a:xfrm>
            </p:grpSpPr>
            <p:sp>
              <p:nvSpPr>
                <p:cNvPr id="3859" name="Google Shape;3859;p55"/>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5"/>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1" name="Google Shape;3861;p55"/>
              <p:cNvGrpSpPr/>
              <p:nvPr/>
            </p:nvGrpSpPr>
            <p:grpSpPr>
              <a:xfrm>
                <a:off x="4217248" y="3570893"/>
                <a:ext cx="37776" cy="32364"/>
                <a:chOff x="4217248" y="3570893"/>
                <a:chExt cx="37776" cy="32364"/>
              </a:xfrm>
            </p:grpSpPr>
            <p:sp>
              <p:nvSpPr>
                <p:cNvPr id="3862" name="Google Shape;3862;p55"/>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5"/>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4" name="Google Shape;3864;p55"/>
              <p:cNvGrpSpPr/>
              <p:nvPr/>
            </p:nvGrpSpPr>
            <p:grpSpPr>
              <a:xfrm>
                <a:off x="4255307" y="3431612"/>
                <a:ext cx="37776" cy="32451"/>
                <a:chOff x="4255307" y="3431612"/>
                <a:chExt cx="37776" cy="32451"/>
              </a:xfrm>
            </p:grpSpPr>
            <p:sp>
              <p:nvSpPr>
                <p:cNvPr id="3865" name="Google Shape;3865;p55"/>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5"/>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55"/>
              <p:cNvGrpSpPr/>
              <p:nvPr/>
            </p:nvGrpSpPr>
            <p:grpSpPr>
              <a:xfrm>
                <a:off x="3853052" y="3577398"/>
                <a:ext cx="37776" cy="32420"/>
                <a:chOff x="3853052" y="3577398"/>
                <a:chExt cx="37776" cy="32420"/>
              </a:xfrm>
            </p:grpSpPr>
            <p:sp>
              <p:nvSpPr>
                <p:cNvPr id="3868" name="Google Shape;3868;p55"/>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5"/>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55"/>
              <p:cNvGrpSpPr/>
              <p:nvPr/>
            </p:nvGrpSpPr>
            <p:grpSpPr>
              <a:xfrm>
                <a:off x="4039908" y="3412107"/>
                <a:ext cx="37776" cy="32357"/>
                <a:chOff x="4039908" y="3412107"/>
                <a:chExt cx="37776" cy="32357"/>
              </a:xfrm>
            </p:grpSpPr>
            <p:sp>
              <p:nvSpPr>
                <p:cNvPr id="3871" name="Google Shape;3871;p55"/>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5"/>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55"/>
              <p:cNvGrpSpPr/>
              <p:nvPr/>
            </p:nvGrpSpPr>
            <p:grpSpPr>
              <a:xfrm>
                <a:off x="4017360" y="3342061"/>
                <a:ext cx="37870" cy="32380"/>
                <a:chOff x="4017360" y="3342061"/>
                <a:chExt cx="37870" cy="32380"/>
              </a:xfrm>
            </p:grpSpPr>
            <p:sp>
              <p:nvSpPr>
                <p:cNvPr id="3874" name="Google Shape;3874;p55"/>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5"/>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6" name="Google Shape;3876;p55"/>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5"/>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8" name="Google Shape;3878;p55"/>
              <p:cNvGrpSpPr/>
              <p:nvPr/>
            </p:nvGrpSpPr>
            <p:grpSpPr>
              <a:xfrm>
                <a:off x="3750870" y="3418650"/>
                <a:ext cx="37776" cy="32380"/>
                <a:chOff x="3750870" y="3418650"/>
                <a:chExt cx="37776" cy="32380"/>
              </a:xfrm>
            </p:grpSpPr>
            <p:sp>
              <p:nvSpPr>
                <p:cNvPr id="3879" name="Google Shape;3879;p55"/>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5"/>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1" name="Google Shape;3881;p55"/>
              <p:cNvGrpSpPr/>
              <p:nvPr/>
            </p:nvGrpSpPr>
            <p:grpSpPr>
              <a:xfrm>
                <a:off x="3632509" y="3274438"/>
                <a:ext cx="37783" cy="32357"/>
                <a:chOff x="3632509" y="3274438"/>
                <a:chExt cx="37783" cy="32357"/>
              </a:xfrm>
            </p:grpSpPr>
            <p:sp>
              <p:nvSpPr>
                <p:cNvPr id="3882" name="Google Shape;3882;p55"/>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5"/>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4" name="Google Shape;3884;p55"/>
              <p:cNvGrpSpPr/>
              <p:nvPr/>
            </p:nvGrpSpPr>
            <p:grpSpPr>
              <a:xfrm>
                <a:off x="3906424" y="3297561"/>
                <a:ext cx="37776" cy="32451"/>
                <a:chOff x="3906424" y="3297561"/>
                <a:chExt cx="37776" cy="32451"/>
              </a:xfrm>
            </p:grpSpPr>
            <p:sp>
              <p:nvSpPr>
                <p:cNvPr id="3885" name="Google Shape;3885;p55"/>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5"/>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55"/>
              <p:cNvGrpSpPr/>
              <p:nvPr/>
            </p:nvGrpSpPr>
            <p:grpSpPr>
              <a:xfrm>
                <a:off x="3866084" y="3412107"/>
                <a:ext cx="37776" cy="32357"/>
                <a:chOff x="3866084" y="3412107"/>
                <a:chExt cx="37776" cy="32357"/>
              </a:xfrm>
            </p:grpSpPr>
            <p:sp>
              <p:nvSpPr>
                <p:cNvPr id="3888" name="Google Shape;3888;p55"/>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5"/>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55"/>
              <p:cNvGrpSpPr/>
              <p:nvPr/>
            </p:nvGrpSpPr>
            <p:grpSpPr>
              <a:xfrm>
                <a:off x="4023919" y="3766409"/>
                <a:ext cx="37783" cy="32357"/>
                <a:chOff x="4023919" y="3766409"/>
                <a:chExt cx="37783" cy="32357"/>
              </a:xfrm>
            </p:grpSpPr>
            <p:sp>
              <p:nvSpPr>
                <p:cNvPr id="3891" name="Google Shape;3891;p55"/>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5"/>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55"/>
              <p:cNvGrpSpPr/>
              <p:nvPr/>
            </p:nvGrpSpPr>
            <p:grpSpPr>
              <a:xfrm>
                <a:off x="3973882" y="3779449"/>
                <a:ext cx="37776" cy="32357"/>
                <a:chOff x="3973882" y="3779449"/>
                <a:chExt cx="37776" cy="32357"/>
              </a:xfrm>
            </p:grpSpPr>
            <p:sp>
              <p:nvSpPr>
                <p:cNvPr id="3894" name="Google Shape;3894;p55"/>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5"/>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55"/>
              <p:cNvGrpSpPr/>
              <p:nvPr/>
            </p:nvGrpSpPr>
            <p:grpSpPr>
              <a:xfrm>
                <a:off x="4073398" y="3838028"/>
                <a:ext cx="37776" cy="32380"/>
                <a:chOff x="4073398" y="3838028"/>
                <a:chExt cx="37776" cy="32380"/>
              </a:xfrm>
            </p:grpSpPr>
            <p:sp>
              <p:nvSpPr>
                <p:cNvPr id="3897" name="Google Shape;3897;p55"/>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5"/>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55"/>
              <p:cNvGrpSpPr/>
              <p:nvPr/>
            </p:nvGrpSpPr>
            <p:grpSpPr>
              <a:xfrm>
                <a:off x="4342672" y="4144496"/>
                <a:ext cx="37752" cy="32364"/>
                <a:chOff x="4342672" y="4144496"/>
                <a:chExt cx="37752" cy="32364"/>
              </a:xfrm>
            </p:grpSpPr>
            <p:sp>
              <p:nvSpPr>
                <p:cNvPr id="3900" name="Google Shape;3900;p55"/>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5"/>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2" name="Google Shape;3902;p55"/>
              <p:cNvGrpSpPr/>
              <p:nvPr/>
            </p:nvGrpSpPr>
            <p:grpSpPr>
              <a:xfrm>
                <a:off x="4406386" y="4056872"/>
                <a:ext cx="37783" cy="32364"/>
                <a:chOff x="4406386" y="4056872"/>
                <a:chExt cx="37783" cy="32364"/>
              </a:xfrm>
            </p:grpSpPr>
            <p:sp>
              <p:nvSpPr>
                <p:cNvPr id="3903" name="Google Shape;3903;p55"/>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5"/>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5" name="Google Shape;3905;p55"/>
              <p:cNvGrpSpPr/>
              <p:nvPr/>
            </p:nvGrpSpPr>
            <p:grpSpPr>
              <a:xfrm>
                <a:off x="4284416" y="4245254"/>
                <a:ext cx="37783" cy="32357"/>
                <a:chOff x="4284416" y="4245254"/>
                <a:chExt cx="37783" cy="32357"/>
              </a:xfrm>
            </p:grpSpPr>
            <p:sp>
              <p:nvSpPr>
                <p:cNvPr id="3906" name="Google Shape;3906;p55"/>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5"/>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55"/>
              <p:cNvGrpSpPr/>
              <p:nvPr/>
            </p:nvGrpSpPr>
            <p:grpSpPr>
              <a:xfrm>
                <a:off x="4219057" y="4331258"/>
                <a:ext cx="37776" cy="32364"/>
                <a:chOff x="4219057" y="4331258"/>
                <a:chExt cx="37776" cy="32364"/>
              </a:xfrm>
            </p:grpSpPr>
            <p:sp>
              <p:nvSpPr>
                <p:cNvPr id="3909" name="Google Shape;3909;p55"/>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5"/>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55"/>
              <p:cNvGrpSpPr/>
              <p:nvPr/>
            </p:nvGrpSpPr>
            <p:grpSpPr>
              <a:xfrm>
                <a:off x="4204122" y="4141688"/>
                <a:ext cx="33497" cy="28699"/>
                <a:chOff x="4204122" y="4141688"/>
                <a:chExt cx="33497" cy="28699"/>
              </a:xfrm>
            </p:grpSpPr>
            <p:sp>
              <p:nvSpPr>
                <p:cNvPr id="3912" name="Google Shape;3912;p55"/>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5"/>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55"/>
              <p:cNvGrpSpPr/>
              <p:nvPr/>
            </p:nvGrpSpPr>
            <p:grpSpPr>
              <a:xfrm>
                <a:off x="4301546" y="4003869"/>
                <a:ext cx="38916" cy="33324"/>
                <a:chOff x="4301546" y="4003869"/>
                <a:chExt cx="38916" cy="33324"/>
              </a:xfrm>
            </p:grpSpPr>
            <p:sp>
              <p:nvSpPr>
                <p:cNvPr id="3915" name="Google Shape;3915;p55"/>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5"/>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55"/>
              <p:cNvGrpSpPr/>
              <p:nvPr/>
            </p:nvGrpSpPr>
            <p:grpSpPr>
              <a:xfrm>
                <a:off x="4210681" y="3924669"/>
                <a:ext cx="36549" cy="31366"/>
                <a:chOff x="4210681" y="3924669"/>
                <a:chExt cx="36549" cy="31366"/>
              </a:xfrm>
            </p:grpSpPr>
            <p:sp>
              <p:nvSpPr>
                <p:cNvPr id="3918" name="Google Shape;3918;p55"/>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5"/>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55"/>
              <p:cNvGrpSpPr/>
              <p:nvPr/>
            </p:nvGrpSpPr>
            <p:grpSpPr>
              <a:xfrm>
                <a:off x="3987771" y="3628874"/>
                <a:ext cx="31499" cy="26993"/>
                <a:chOff x="3987771" y="3628874"/>
                <a:chExt cx="31499" cy="26993"/>
              </a:xfrm>
            </p:grpSpPr>
            <p:sp>
              <p:nvSpPr>
                <p:cNvPr id="3921" name="Google Shape;3921;p55"/>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5"/>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55"/>
              <p:cNvGrpSpPr/>
              <p:nvPr/>
            </p:nvGrpSpPr>
            <p:grpSpPr>
              <a:xfrm>
                <a:off x="4087382" y="3775674"/>
                <a:ext cx="31405" cy="26898"/>
                <a:chOff x="4087382" y="3775674"/>
                <a:chExt cx="31405" cy="26898"/>
              </a:xfrm>
            </p:grpSpPr>
            <p:sp>
              <p:nvSpPr>
                <p:cNvPr id="3924" name="Google Shape;3924;p55"/>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5"/>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55"/>
              <p:cNvGrpSpPr/>
              <p:nvPr/>
            </p:nvGrpSpPr>
            <p:grpSpPr>
              <a:xfrm>
                <a:off x="4118873" y="3856637"/>
                <a:ext cx="31405" cy="26906"/>
                <a:chOff x="4118873" y="3856637"/>
                <a:chExt cx="31405" cy="26906"/>
              </a:xfrm>
            </p:grpSpPr>
            <p:sp>
              <p:nvSpPr>
                <p:cNvPr id="3927" name="Google Shape;3927;p55"/>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5"/>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55"/>
              <p:cNvGrpSpPr/>
              <p:nvPr/>
            </p:nvGrpSpPr>
            <p:grpSpPr>
              <a:xfrm>
                <a:off x="4168541" y="3639523"/>
                <a:ext cx="31499" cy="26906"/>
                <a:chOff x="4168541" y="3639523"/>
                <a:chExt cx="31499" cy="26906"/>
              </a:xfrm>
            </p:grpSpPr>
            <p:sp>
              <p:nvSpPr>
                <p:cNvPr id="3930" name="Google Shape;3930;p55"/>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5"/>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55"/>
              <p:cNvGrpSpPr/>
              <p:nvPr/>
            </p:nvGrpSpPr>
            <p:grpSpPr>
              <a:xfrm>
                <a:off x="3965789" y="3393545"/>
                <a:ext cx="31405" cy="26945"/>
                <a:chOff x="3965789" y="3393545"/>
                <a:chExt cx="31405" cy="26945"/>
              </a:xfrm>
            </p:grpSpPr>
            <p:sp>
              <p:nvSpPr>
                <p:cNvPr id="3933" name="Google Shape;3933;p55"/>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5"/>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5" name="Google Shape;3935;p55"/>
              <p:cNvGrpSpPr/>
              <p:nvPr/>
            </p:nvGrpSpPr>
            <p:grpSpPr>
              <a:xfrm>
                <a:off x="3925166" y="3491008"/>
                <a:ext cx="31405" cy="27001"/>
                <a:chOff x="3925166" y="3491008"/>
                <a:chExt cx="31405" cy="27001"/>
              </a:xfrm>
            </p:grpSpPr>
            <p:sp>
              <p:nvSpPr>
                <p:cNvPr id="3936" name="Google Shape;3936;p55"/>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5"/>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55"/>
              <p:cNvGrpSpPr/>
              <p:nvPr/>
            </p:nvGrpSpPr>
            <p:grpSpPr>
              <a:xfrm>
                <a:off x="3682845" y="3340976"/>
                <a:ext cx="31397" cy="26898"/>
                <a:chOff x="3682845" y="3340976"/>
                <a:chExt cx="31397" cy="26898"/>
              </a:xfrm>
            </p:grpSpPr>
            <p:sp>
              <p:nvSpPr>
                <p:cNvPr id="3939" name="Google Shape;3939;p55"/>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5"/>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1" name="Google Shape;3941;p55"/>
              <p:cNvGrpSpPr/>
              <p:nvPr/>
            </p:nvGrpSpPr>
            <p:grpSpPr>
              <a:xfrm>
                <a:off x="3795393" y="3353725"/>
                <a:ext cx="31499" cy="26993"/>
                <a:chOff x="3795393" y="3353725"/>
                <a:chExt cx="31499" cy="26993"/>
              </a:xfrm>
            </p:grpSpPr>
            <p:sp>
              <p:nvSpPr>
                <p:cNvPr id="3942" name="Google Shape;3942;p55"/>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5"/>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55"/>
              <p:cNvGrpSpPr/>
              <p:nvPr/>
            </p:nvGrpSpPr>
            <p:grpSpPr>
              <a:xfrm>
                <a:off x="4176909" y="4363221"/>
                <a:ext cx="38924" cy="33316"/>
                <a:chOff x="4176909" y="4363221"/>
                <a:chExt cx="38924" cy="33316"/>
              </a:xfrm>
            </p:grpSpPr>
            <p:sp>
              <p:nvSpPr>
                <p:cNvPr id="3945" name="Google Shape;3945;p55"/>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5"/>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55"/>
              <p:cNvGrpSpPr/>
              <p:nvPr/>
            </p:nvGrpSpPr>
            <p:grpSpPr>
              <a:xfrm>
                <a:off x="4226191" y="4007660"/>
                <a:ext cx="33560" cy="28770"/>
                <a:chOff x="4226191" y="4007660"/>
                <a:chExt cx="33560" cy="28770"/>
              </a:xfrm>
            </p:grpSpPr>
            <p:sp>
              <p:nvSpPr>
                <p:cNvPr id="3948" name="Google Shape;3948;p55"/>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5"/>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55"/>
              <p:cNvGrpSpPr/>
              <p:nvPr/>
            </p:nvGrpSpPr>
            <p:grpSpPr>
              <a:xfrm>
                <a:off x="3597785" y="3377045"/>
                <a:ext cx="33591" cy="28699"/>
                <a:chOff x="3597785" y="3377045"/>
                <a:chExt cx="33591" cy="28699"/>
              </a:xfrm>
            </p:grpSpPr>
            <p:sp>
              <p:nvSpPr>
                <p:cNvPr id="3951" name="Google Shape;3951;p55"/>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5"/>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3" name="Google Shape;3953;p55"/>
              <p:cNvGrpSpPr/>
              <p:nvPr/>
            </p:nvGrpSpPr>
            <p:grpSpPr>
              <a:xfrm>
                <a:off x="3887870" y="3669796"/>
                <a:ext cx="33591" cy="28692"/>
                <a:chOff x="3887870" y="3669796"/>
                <a:chExt cx="33591" cy="28692"/>
              </a:xfrm>
            </p:grpSpPr>
            <p:sp>
              <p:nvSpPr>
                <p:cNvPr id="3954" name="Google Shape;3954;p55"/>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5"/>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55"/>
              <p:cNvGrpSpPr/>
              <p:nvPr/>
            </p:nvGrpSpPr>
            <p:grpSpPr>
              <a:xfrm>
                <a:off x="3818320" y="3481625"/>
                <a:ext cx="33497" cy="28770"/>
                <a:chOff x="3818320" y="3481625"/>
                <a:chExt cx="33497" cy="28770"/>
              </a:xfrm>
            </p:grpSpPr>
            <p:sp>
              <p:nvSpPr>
                <p:cNvPr id="3957" name="Google Shape;3957;p55"/>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5"/>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55"/>
              <p:cNvGrpSpPr/>
              <p:nvPr/>
            </p:nvGrpSpPr>
            <p:grpSpPr>
              <a:xfrm>
                <a:off x="4278139" y="4120948"/>
                <a:ext cx="37492" cy="32129"/>
                <a:chOff x="4278139" y="4120948"/>
                <a:chExt cx="37492" cy="32129"/>
              </a:xfrm>
            </p:grpSpPr>
            <p:sp>
              <p:nvSpPr>
                <p:cNvPr id="3960" name="Google Shape;3960;p55"/>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5"/>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55"/>
              <p:cNvGrpSpPr/>
              <p:nvPr/>
            </p:nvGrpSpPr>
            <p:grpSpPr>
              <a:xfrm>
                <a:off x="4419898" y="3977388"/>
                <a:ext cx="33497" cy="28692"/>
                <a:chOff x="4419898" y="3977388"/>
                <a:chExt cx="33497" cy="28692"/>
              </a:xfrm>
            </p:grpSpPr>
            <p:sp>
              <p:nvSpPr>
                <p:cNvPr id="3963" name="Google Shape;3963;p55"/>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5"/>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55"/>
              <p:cNvGrpSpPr/>
              <p:nvPr/>
            </p:nvGrpSpPr>
            <p:grpSpPr>
              <a:xfrm>
                <a:off x="4158930" y="4034684"/>
                <a:ext cx="33497" cy="28762"/>
                <a:chOff x="4158930" y="4034684"/>
                <a:chExt cx="33497" cy="28762"/>
              </a:xfrm>
            </p:grpSpPr>
            <p:sp>
              <p:nvSpPr>
                <p:cNvPr id="3966" name="Google Shape;3966;p55"/>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5"/>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55"/>
              <p:cNvGrpSpPr/>
              <p:nvPr/>
            </p:nvGrpSpPr>
            <p:grpSpPr>
              <a:xfrm>
                <a:off x="4134949" y="3957049"/>
                <a:ext cx="33497" cy="28770"/>
                <a:chOff x="4134949" y="3957049"/>
                <a:chExt cx="33497" cy="28770"/>
              </a:xfrm>
            </p:grpSpPr>
            <p:sp>
              <p:nvSpPr>
                <p:cNvPr id="3969" name="Google Shape;3969;p55"/>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5"/>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55"/>
              <p:cNvGrpSpPr/>
              <p:nvPr/>
            </p:nvGrpSpPr>
            <p:grpSpPr>
              <a:xfrm>
                <a:off x="4193653" y="4184403"/>
                <a:ext cx="43580" cy="37264"/>
                <a:chOff x="4193653" y="4184403"/>
                <a:chExt cx="43580" cy="37264"/>
              </a:xfrm>
            </p:grpSpPr>
            <p:sp>
              <p:nvSpPr>
                <p:cNvPr id="3972" name="Google Shape;3972;p55"/>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5"/>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55"/>
              <p:cNvGrpSpPr/>
              <p:nvPr/>
            </p:nvGrpSpPr>
            <p:grpSpPr>
              <a:xfrm>
                <a:off x="4343600" y="3943844"/>
                <a:ext cx="43580" cy="37312"/>
                <a:chOff x="4343600" y="3943844"/>
                <a:chExt cx="43580" cy="37312"/>
              </a:xfrm>
            </p:grpSpPr>
            <p:sp>
              <p:nvSpPr>
                <p:cNvPr id="3975" name="Google Shape;3975;p55"/>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5"/>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55"/>
              <p:cNvGrpSpPr/>
              <p:nvPr/>
            </p:nvGrpSpPr>
            <p:grpSpPr>
              <a:xfrm>
                <a:off x="4172339" y="3381693"/>
                <a:ext cx="31499" cy="27001"/>
                <a:chOff x="4172339" y="3381693"/>
                <a:chExt cx="31499" cy="27001"/>
              </a:xfrm>
            </p:grpSpPr>
            <p:sp>
              <p:nvSpPr>
                <p:cNvPr id="3978" name="Google Shape;3978;p55"/>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5"/>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83"/>
        <p:cNvGrpSpPr/>
        <p:nvPr/>
      </p:nvGrpSpPr>
      <p:grpSpPr>
        <a:xfrm>
          <a:off x="0" y="0"/>
          <a:ext cx="0" cy="0"/>
          <a:chOff x="0" y="0"/>
          <a:chExt cx="0" cy="0"/>
        </a:xfrm>
      </p:grpSpPr>
      <p:grpSp>
        <p:nvGrpSpPr>
          <p:cNvPr id="3984" name="Google Shape;3984;p56"/>
          <p:cNvGrpSpPr/>
          <p:nvPr/>
        </p:nvGrpSpPr>
        <p:grpSpPr>
          <a:xfrm>
            <a:off x="729274" y="969771"/>
            <a:ext cx="2507799" cy="206239"/>
            <a:chOff x="106648" y="895722"/>
            <a:chExt cx="4481413" cy="374300"/>
          </a:xfrm>
        </p:grpSpPr>
        <p:grpSp>
          <p:nvGrpSpPr>
            <p:cNvPr id="3985" name="Google Shape;3985;p56"/>
            <p:cNvGrpSpPr/>
            <p:nvPr/>
          </p:nvGrpSpPr>
          <p:grpSpPr>
            <a:xfrm>
              <a:off x="2233276" y="895722"/>
              <a:ext cx="1082667" cy="223591"/>
              <a:chOff x="4808316" y="2800065"/>
              <a:chExt cx="1999386" cy="412910"/>
            </a:xfrm>
          </p:grpSpPr>
          <p:sp>
            <p:nvSpPr>
              <p:cNvPr id="3986" name="Google Shape;3986;p5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7" name="Google Shape;3987;p56"/>
              <p:cNvGrpSpPr/>
              <p:nvPr/>
            </p:nvGrpSpPr>
            <p:grpSpPr>
              <a:xfrm>
                <a:off x="4808316" y="2800065"/>
                <a:ext cx="92400" cy="411825"/>
                <a:chOff x="845575" y="2563700"/>
                <a:chExt cx="92400" cy="411825"/>
              </a:xfrm>
            </p:grpSpPr>
            <p:cxnSp>
              <p:nvCxnSpPr>
                <p:cNvPr id="3988" name="Google Shape;3988;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89" name="Google Shape;3989;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0" name="Google Shape;3990;p56"/>
            <p:cNvGrpSpPr/>
            <p:nvPr/>
          </p:nvGrpSpPr>
          <p:grpSpPr>
            <a:xfrm>
              <a:off x="106648" y="895722"/>
              <a:ext cx="1088401" cy="223591"/>
              <a:chOff x="881025" y="2800065"/>
              <a:chExt cx="2009975" cy="412910"/>
            </a:xfrm>
          </p:grpSpPr>
          <p:sp>
            <p:nvSpPr>
              <p:cNvPr id="3991" name="Google Shape;3991;p5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2" name="Google Shape;3992;p56"/>
              <p:cNvGrpSpPr/>
              <p:nvPr/>
            </p:nvGrpSpPr>
            <p:grpSpPr>
              <a:xfrm>
                <a:off x="881025" y="2800065"/>
                <a:ext cx="92400" cy="411825"/>
                <a:chOff x="845575" y="2563700"/>
                <a:chExt cx="92400" cy="411825"/>
              </a:xfrm>
            </p:grpSpPr>
            <p:cxnSp>
              <p:nvCxnSpPr>
                <p:cNvPr id="3993" name="Google Shape;3993;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94" name="Google Shape;3994;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5" name="Google Shape;3995;p56"/>
            <p:cNvGrpSpPr/>
            <p:nvPr/>
          </p:nvGrpSpPr>
          <p:grpSpPr>
            <a:xfrm>
              <a:off x="1172346" y="1047018"/>
              <a:ext cx="1083151" cy="223003"/>
              <a:chOff x="2849073" y="3079467"/>
              <a:chExt cx="2000279" cy="411825"/>
            </a:xfrm>
          </p:grpSpPr>
          <p:sp>
            <p:nvSpPr>
              <p:cNvPr id="3996" name="Google Shape;3996;p5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7" name="Google Shape;3997;p56"/>
              <p:cNvGrpSpPr/>
              <p:nvPr/>
            </p:nvGrpSpPr>
            <p:grpSpPr>
              <a:xfrm rot="10800000">
                <a:off x="2849073" y="3079467"/>
                <a:ext cx="92400" cy="411825"/>
                <a:chOff x="2070100" y="2563700"/>
                <a:chExt cx="92400" cy="411825"/>
              </a:xfrm>
            </p:grpSpPr>
            <p:cxnSp>
              <p:nvCxnSpPr>
                <p:cNvPr id="3998" name="Google Shape;3998;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99" name="Google Shape;3999;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0" name="Google Shape;4000;p56"/>
            <p:cNvGrpSpPr/>
            <p:nvPr/>
          </p:nvGrpSpPr>
          <p:grpSpPr>
            <a:xfrm>
              <a:off x="3290132" y="1047018"/>
              <a:ext cx="1297929" cy="223003"/>
              <a:chOff x="6760035" y="3079467"/>
              <a:chExt cx="2396914" cy="411825"/>
            </a:xfrm>
          </p:grpSpPr>
          <p:sp>
            <p:nvSpPr>
              <p:cNvPr id="4001" name="Google Shape;4001;p5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2" name="Google Shape;4002;p56"/>
              <p:cNvGrpSpPr/>
              <p:nvPr/>
            </p:nvGrpSpPr>
            <p:grpSpPr>
              <a:xfrm rot="10800000">
                <a:off x="6760035" y="3079467"/>
                <a:ext cx="92400" cy="411825"/>
                <a:chOff x="2070100" y="2563700"/>
                <a:chExt cx="92400" cy="411825"/>
              </a:xfrm>
            </p:grpSpPr>
            <p:cxnSp>
              <p:nvCxnSpPr>
                <p:cNvPr id="4003" name="Google Shape;4003;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04" name="Google Shape;4004;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05" name="Google Shape;4005;p56"/>
          <p:cNvGrpSpPr/>
          <p:nvPr/>
        </p:nvGrpSpPr>
        <p:grpSpPr>
          <a:xfrm>
            <a:off x="2147036" y="3369142"/>
            <a:ext cx="1086701" cy="799429"/>
            <a:chOff x="2183288" y="3555572"/>
            <a:chExt cx="1136241" cy="835873"/>
          </a:xfrm>
        </p:grpSpPr>
        <p:sp>
          <p:nvSpPr>
            <p:cNvPr id="4006" name="Google Shape;4006;p5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7" name="Google Shape;4007;p56"/>
            <p:cNvGrpSpPr/>
            <p:nvPr/>
          </p:nvGrpSpPr>
          <p:grpSpPr>
            <a:xfrm>
              <a:off x="2205895" y="3637269"/>
              <a:ext cx="1089848" cy="724993"/>
              <a:chOff x="2205895" y="3637269"/>
              <a:chExt cx="1089848" cy="724993"/>
            </a:xfrm>
          </p:grpSpPr>
          <p:sp>
            <p:nvSpPr>
              <p:cNvPr id="4008" name="Google Shape;4008;p5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4" name="Google Shape;4014;p5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15" name="Google Shape;4015;p5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016" name="Google Shape;4016;p56"/>
            <p:cNvGrpSpPr/>
            <p:nvPr/>
          </p:nvGrpSpPr>
          <p:grpSpPr>
            <a:xfrm>
              <a:off x="3173850" y="3779426"/>
              <a:ext cx="145679" cy="70048"/>
              <a:chOff x="3173850" y="3779426"/>
              <a:chExt cx="145679" cy="70048"/>
            </a:xfrm>
          </p:grpSpPr>
          <p:cxnSp>
            <p:nvCxnSpPr>
              <p:cNvPr id="4017" name="Google Shape;4017;p5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018" name="Google Shape;4018;p5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9" name="Google Shape;4019;p56"/>
            <p:cNvGrpSpPr/>
            <p:nvPr/>
          </p:nvGrpSpPr>
          <p:grpSpPr>
            <a:xfrm>
              <a:off x="2183288" y="4139483"/>
              <a:ext cx="145133" cy="70048"/>
              <a:chOff x="2183288" y="4139483"/>
              <a:chExt cx="145133" cy="70048"/>
            </a:xfrm>
          </p:grpSpPr>
          <p:cxnSp>
            <p:nvCxnSpPr>
              <p:cNvPr id="4020" name="Google Shape;4020;p5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021" name="Google Shape;4021;p5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2" name="Google Shape;4022;p5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3" name="Google Shape;4023;p5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024" name="Google Shape;4024;p56"/>
            <p:cNvGrpSpPr/>
            <p:nvPr/>
          </p:nvGrpSpPr>
          <p:grpSpPr>
            <a:xfrm>
              <a:off x="2943836" y="4268886"/>
              <a:ext cx="60717" cy="122559"/>
              <a:chOff x="2943836" y="4268886"/>
              <a:chExt cx="60717" cy="122559"/>
            </a:xfrm>
          </p:grpSpPr>
          <p:sp>
            <p:nvSpPr>
              <p:cNvPr id="4025" name="Google Shape;4025;p5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6" name="Google Shape;4026;p5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027" name="Google Shape;4027;p56"/>
          <p:cNvGrpSpPr/>
          <p:nvPr/>
        </p:nvGrpSpPr>
        <p:grpSpPr>
          <a:xfrm>
            <a:off x="3409981" y="1290142"/>
            <a:ext cx="1675870" cy="758251"/>
            <a:chOff x="3530532" y="1496185"/>
            <a:chExt cx="1562000" cy="706730"/>
          </a:xfrm>
        </p:grpSpPr>
        <p:cxnSp>
          <p:nvCxnSpPr>
            <p:cNvPr id="4028" name="Google Shape;4028;p5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029" name="Google Shape;4029;p56"/>
            <p:cNvGrpSpPr/>
            <p:nvPr/>
          </p:nvGrpSpPr>
          <p:grpSpPr>
            <a:xfrm>
              <a:off x="3530532" y="1496185"/>
              <a:ext cx="323430" cy="463587"/>
              <a:chOff x="3530532" y="1496185"/>
              <a:chExt cx="323430" cy="463587"/>
            </a:xfrm>
          </p:grpSpPr>
          <p:grpSp>
            <p:nvGrpSpPr>
              <p:cNvPr id="4030" name="Google Shape;4030;p56"/>
              <p:cNvGrpSpPr/>
              <p:nvPr/>
            </p:nvGrpSpPr>
            <p:grpSpPr>
              <a:xfrm>
                <a:off x="3567462" y="1496185"/>
                <a:ext cx="286500" cy="361376"/>
                <a:chOff x="3567462" y="1496185"/>
                <a:chExt cx="286500" cy="361376"/>
              </a:xfrm>
            </p:grpSpPr>
            <p:cxnSp>
              <p:nvCxnSpPr>
                <p:cNvPr id="4031" name="Google Shape;4031;p5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032" name="Google Shape;4032;p5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3" name="Google Shape;4033;p5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4" name="Google Shape;4034;p56"/>
            <p:cNvGrpSpPr/>
            <p:nvPr/>
          </p:nvGrpSpPr>
          <p:grpSpPr>
            <a:xfrm>
              <a:off x="3891569" y="1779209"/>
              <a:ext cx="323945" cy="423706"/>
              <a:chOff x="3891569" y="1779209"/>
              <a:chExt cx="323945" cy="423706"/>
            </a:xfrm>
          </p:grpSpPr>
          <p:grpSp>
            <p:nvGrpSpPr>
              <p:cNvPr id="4035" name="Google Shape;4035;p56"/>
              <p:cNvGrpSpPr/>
              <p:nvPr/>
            </p:nvGrpSpPr>
            <p:grpSpPr>
              <a:xfrm>
                <a:off x="3929014" y="1881638"/>
                <a:ext cx="286500" cy="321278"/>
                <a:chOff x="3929014" y="1881638"/>
                <a:chExt cx="286500" cy="321278"/>
              </a:xfrm>
            </p:grpSpPr>
            <p:cxnSp>
              <p:nvCxnSpPr>
                <p:cNvPr id="4036" name="Google Shape;4036;p5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037" name="Google Shape;4037;p5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8" name="Google Shape;4038;p5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56"/>
            <p:cNvGrpSpPr/>
            <p:nvPr/>
          </p:nvGrpSpPr>
          <p:grpSpPr>
            <a:xfrm>
              <a:off x="4252606" y="1496185"/>
              <a:ext cx="324721" cy="463587"/>
              <a:chOff x="4252606" y="1496185"/>
              <a:chExt cx="324721" cy="463587"/>
            </a:xfrm>
          </p:grpSpPr>
          <p:grpSp>
            <p:nvGrpSpPr>
              <p:cNvPr id="4040" name="Google Shape;4040;p56"/>
              <p:cNvGrpSpPr/>
              <p:nvPr/>
            </p:nvGrpSpPr>
            <p:grpSpPr>
              <a:xfrm>
                <a:off x="4290828" y="1496185"/>
                <a:ext cx="286500" cy="361376"/>
                <a:chOff x="4290828" y="1496185"/>
                <a:chExt cx="286500" cy="361376"/>
              </a:xfrm>
            </p:grpSpPr>
            <p:cxnSp>
              <p:nvCxnSpPr>
                <p:cNvPr id="4041" name="Google Shape;4041;p5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042" name="Google Shape;4042;p5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3" name="Google Shape;4043;p5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56"/>
            <p:cNvGrpSpPr/>
            <p:nvPr/>
          </p:nvGrpSpPr>
          <p:grpSpPr>
            <a:xfrm>
              <a:off x="4613643" y="1763716"/>
              <a:ext cx="325308" cy="439200"/>
              <a:chOff x="4613643" y="1763716"/>
              <a:chExt cx="325308" cy="439200"/>
            </a:xfrm>
          </p:grpSpPr>
          <p:grpSp>
            <p:nvGrpSpPr>
              <p:cNvPr id="4045" name="Google Shape;4045;p56"/>
              <p:cNvGrpSpPr/>
              <p:nvPr/>
            </p:nvGrpSpPr>
            <p:grpSpPr>
              <a:xfrm>
                <a:off x="4652451" y="1879538"/>
                <a:ext cx="286500" cy="323378"/>
                <a:chOff x="4652451" y="1879538"/>
                <a:chExt cx="286500" cy="323378"/>
              </a:xfrm>
            </p:grpSpPr>
            <p:cxnSp>
              <p:nvCxnSpPr>
                <p:cNvPr id="4046" name="Google Shape;4046;p5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047" name="Google Shape;4047;p5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8" name="Google Shape;4048;p5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9" name="Google Shape;4049;p56"/>
          <p:cNvGrpSpPr/>
          <p:nvPr/>
        </p:nvGrpSpPr>
        <p:grpSpPr>
          <a:xfrm>
            <a:off x="3421841" y="2143768"/>
            <a:ext cx="1652173" cy="391517"/>
            <a:chOff x="3512551" y="2358270"/>
            <a:chExt cx="1597383" cy="378533"/>
          </a:xfrm>
        </p:grpSpPr>
        <p:cxnSp>
          <p:nvCxnSpPr>
            <p:cNvPr id="4050" name="Google Shape;4050;p56"/>
            <p:cNvCxnSpPr>
              <a:stCxn id="4051" idx="6"/>
              <a:endCxn id="405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053" name="Google Shape;4053;p56"/>
            <p:cNvGrpSpPr/>
            <p:nvPr/>
          </p:nvGrpSpPr>
          <p:grpSpPr>
            <a:xfrm>
              <a:off x="3512551" y="2358270"/>
              <a:ext cx="225647" cy="307714"/>
              <a:chOff x="2182679" y="2004714"/>
              <a:chExt cx="792300" cy="1080458"/>
            </a:xfrm>
          </p:grpSpPr>
          <p:cxnSp>
            <p:nvCxnSpPr>
              <p:cNvPr id="4054" name="Google Shape;4054;p56"/>
              <p:cNvCxnSpPr>
                <a:stCxn id="405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051" name="Google Shape;4051;p5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56"/>
            <p:cNvGrpSpPr/>
            <p:nvPr/>
          </p:nvGrpSpPr>
          <p:grpSpPr>
            <a:xfrm>
              <a:off x="3969644" y="2440153"/>
              <a:ext cx="225853" cy="296651"/>
              <a:chOff x="3775710" y="1729289"/>
              <a:chExt cx="136500" cy="179289"/>
            </a:xfrm>
          </p:grpSpPr>
          <p:cxnSp>
            <p:nvCxnSpPr>
              <p:cNvPr id="4057" name="Google Shape;4057;p5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058" name="Google Shape;4058;p5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56"/>
            <p:cNvGrpSpPr/>
            <p:nvPr/>
          </p:nvGrpSpPr>
          <p:grpSpPr>
            <a:xfrm>
              <a:off x="4427051" y="2358270"/>
              <a:ext cx="225647" cy="307714"/>
              <a:chOff x="5393704" y="2004714"/>
              <a:chExt cx="792300" cy="1080458"/>
            </a:xfrm>
          </p:grpSpPr>
          <p:cxnSp>
            <p:nvCxnSpPr>
              <p:cNvPr id="4061" name="Google Shape;4061;p56"/>
              <p:cNvCxnSpPr>
                <a:stCxn id="406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063" name="Google Shape;4063;p5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56"/>
            <p:cNvGrpSpPr/>
            <p:nvPr/>
          </p:nvGrpSpPr>
          <p:grpSpPr>
            <a:xfrm>
              <a:off x="4884287" y="2440252"/>
              <a:ext cx="225647" cy="296532"/>
              <a:chOff x="6999166" y="2292572"/>
              <a:chExt cx="792300" cy="1041192"/>
            </a:xfrm>
          </p:grpSpPr>
          <p:cxnSp>
            <p:nvCxnSpPr>
              <p:cNvPr id="4065" name="Google Shape;4065;p5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052" name="Google Shape;4052;p5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7" name="Google Shape;4067;p56"/>
          <p:cNvGrpSpPr/>
          <p:nvPr/>
        </p:nvGrpSpPr>
        <p:grpSpPr>
          <a:xfrm>
            <a:off x="6842649" y="979967"/>
            <a:ext cx="1581844" cy="732818"/>
            <a:chOff x="634175" y="2986275"/>
            <a:chExt cx="3147949" cy="1458344"/>
          </a:xfrm>
        </p:grpSpPr>
        <p:cxnSp>
          <p:nvCxnSpPr>
            <p:cNvPr id="4068" name="Google Shape;4068;p56"/>
            <p:cNvCxnSpPr>
              <a:stCxn id="4069" idx="4"/>
              <a:endCxn id="407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071" name="Google Shape;4071;p56"/>
            <p:cNvCxnSpPr>
              <a:stCxn id="4070" idx="0"/>
              <a:endCxn id="407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073" name="Google Shape;4073;p56"/>
            <p:cNvCxnSpPr>
              <a:stCxn id="4072" idx="4"/>
              <a:endCxn id="407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075" name="Google Shape;4075;p56"/>
            <p:cNvCxnSpPr>
              <a:stCxn id="4074" idx="0"/>
              <a:endCxn id="407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076" name="Google Shape;4076;p5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72" name="Google Shape;4072;p5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69" name="Google Shape;4069;p5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74" name="Google Shape;4074;p5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70" name="Google Shape;4070;p5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077" name="Google Shape;4077;p56"/>
          <p:cNvGrpSpPr/>
          <p:nvPr/>
        </p:nvGrpSpPr>
        <p:grpSpPr>
          <a:xfrm>
            <a:off x="3410364" y="2674277"/>
            <a:ext cx="1675128" cy="313674"/>
            <a:chOff x="998425" y="1182125"/>
            <a:chExt cx="1065400" cy="199500"/>
          </a:xfrm>
        </p:grpSpPr>
        <p:sp>
          <p:nvSpPr>
            <p:cNvPr id="4078" name="Google Shape;4078;p5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56"/>
          <p:cNvGrpSpPr/>
          <p:nvPr/>
        </p:nvGrpSpPr>
        <p:grpSpPr>
          <a:xfrm>
            <a:off x="3410363" y="3630244"/>
            <a:ext cx="1675129" cy="525345"/>
            <a:chOff x="5194708" y="3484366"/>
            <a:chExt cx="3148148" cy="987304"/>
          </a:xfrm>
        </p:grpSpPr>
        <p:grpSp>
          <p:nvGrpSpPr>
            <p:cNvPr id="4084" name="Google Shape;4084;p56"/>
            <p:cNvGrpSpPr/>
            <p:nvPr/>
          </p:nvGrpSpPr>
          <p:grpSpPr>
            <a:xfrm>
              <a:off x="7531521" y="3484366"/>
              <a:ext cx="811335" cy="987304"/>
              <a:chOff x="3379425" y="1617275"/>
              <a:chExt cx="1090650" cy="1327200"/>
            </a:xfrm>
          </p:grpSpPr>
          <p:sp>
            <p:nvSpPr>
              <p:cNvPr id="4085" name="Google Shape;4085;p5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56"/>
            <p:cNvGrpSpPr/>
            <p:nvPr/>
          </p:nvGrpSpPr>
          <p:grpSpPr>
            <a:xfrm>
              <a:off x="6752546" y="3484366"/>
              <a:ext cx="811428" cy="987304"/>
              <a:chOff x="2332275" y="1617275"/>
              <a:chExt cx="1090775" cy="1327200"/>
            </a:xfrm>
          </p:grpSpPr>
          <p:sp>
            <p:nvSpPr>
              <p:cNvPr id="4089" name="Google Shape;4089;p5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56"/>
            <p:cNvGrpSpPr/>
            <p:nvPr/>
          </p:nvGrpSpPr>
          <p:grpSpPr>
            <a:xfrm>
              <a:off x="5973664" y="3484366"/>
              <a:ext cx="811335" cy="987304"/>
              <a:chOff x="1285250" y="1617275"/>
              <a:chExt cx="1090650" cy="1327200"/>
            </a:xfrm>
          </p:grpSpPr>
          <p:sp>
            <p:nvSpPr>
              <p:cNvPr id="4093" name="Google Shape;4093;p5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6" name="Google Shape;4096;p56"/>
            <p:cNvGrpSpPr/>
            <p:nvPr/>
          </p:nvGrpSpPr>
          <p:grpSpPr>
            <a:xfrm>
              <a:off x="5194708" y="3484366"/>
              <a:ext cx="811409" cy="987304"/>
              <a:chOff x="238125" y="1617275"/>
              <a:chExt cx="1090750" cy="1327200"/>
            </a:xfrm>
          </p:grpSpPr>
          <p:sp>
            <p:nvSpPr>
              <p:cNvPr id="4097" name="Google Shape;4097;p5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0" name="Google Shape;4100;p56"/>
          <p:cNvGrpSpPr/>
          <p:nvPr/>
        </p:nvGrpSpPr>
        <p:grpSpPr>
          <a:xfrm>
            <a:off x="6844048" y="2276133"/>
            <a:ext cx="1579046" cy="522230"/>
            <a:chOff x="6853641" y="2534077"/>
            <a:chExt cx="1515545" cy="501229"/>
          </a:xfrm>
        </p:grpSpPr>
        <p:grpSp>
          <p:nvGrpSpPr>
            <p:cNvPr id="4101" name="Google Shape;4101;p56"/>
            <p:cNvGrpSpPr/>
            <p:nvPr/>
          </p:nvGrpSpPr>
          <p:grpSpPr>
            <a:xfrm>
              <a:off x="6853641" y="2618923"/>
              <a:ext cx="1515545" cy="324556"/>
              <a:chOff x="6853641" y="2618923"/>
              <a:chExt cx="1515545" cy="324556"/>
            </a:xfrm>
          </p:grpSpPr>
          <p:sp>
            <p:nvSpPr>
              <p:cNvPr id="4102" name="Google Shape;4102;p5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7" name="Google Shape;4107;p5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56"/>
          <p:cNvGrpSpPr/>
          <p:nvPr/>
        </p:nvGrpSpPr>
        <p:grpSpPr>
          <a:xfrm>
            <a:off x="3438940" y="3151173"/>
            <a:ext cx="1617976" cy="346616"/>
            <a:chOff x="1808063" y="4294338"/>
            <a:chExt cx="3370782" cy="721817"/>
          </a:xfrm>
        </p:grpSpPr>
        <p:sp>
          <p:nvSpPr>
            <p:cNvPr id="4113" name="Google Shape;4113;p5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3" name="Google Shape;4123;p56"/>
          <p:cNvGrpSpPr/>
          <p:nvPr/>
        </p:nvGrpSpPr>
        <p:grpSpPr>
          <a:xfrm>
            <a:off x="5264936" y="3817923"/>
            <a:ext cx="1417067" cy="350605"/>
            <a:chOff x="4234950" y="2101012"/>
            <a:chExt cx="4219974" cy="1044090"/>
          </a:xfrm>
        </p:grpSpPr>
        <p:sp>
          <p:nvSpPr>
            <p:cNvPr id="4124" name="Google Shape;4124;p5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56"/>
          <p:cNvGrpSpPr/>
          <p:nvPr/>
        </p:nvGrpSpPr>
        <p:grpSpPr>
          <a:xfrm>
            <a:off x="6840408" y="1808681"/>
            <a:ext cx="1586327" cy="371557"/>
            <a:chOff x="1247650" y="2075423"/>
            <a:chExt cx="6648477" cy="1557238"/>
          </a:xfrm>
        </p:grpSpPr>
        <p:sp>
          <p:nvSpPr>
            <p:cNvPr id="4141" name="Google Shape;4141;p5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56"/>
          <p:cNvGrpSpPr/>
          <p:nvPr/>
        </p:nvGrpSpPr>
        <p:grpSpPr>
          <a:xfrm>
            <a:off x="5271678" y="961870"/>
            <a:ext cx="1415601" cy="1648533"/>
            <a:chOff x="1839112" y="2209163"/>
            <a:chExt cx="1918159" cy="2233784"/>
          </a:xfrm>
        </p:grpSpPr>
        <p:sp>
          <p:nvSpPr>
            <p:cNvPr id="4148" name="Google Shape;4148;p5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1" name="Google Shape;4151;p56"/>
            <p:cNvCxnSpPr>
              <a:stCxn id="4148" idx="6"/>
              <a:endCxn id="414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152" name="Google Shape;4152;p56"/>
            <p:cNvCxnSpPr>
              <a:stCxn id="4149" idx="4"/>
              <a:endCxn id="415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154" name="Google Shape;4154;p56"/>
            <p:cNvCxnSpPr>
              <a:stCxn id="4153" idx="6"/>
              <a:endCxn id="415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155" name="Google Shape;4155;p56"/>
            <p:cNvCxnSpPr>
              <a:stCxn id="4150" idx="4"/>
              <a:endCxn id="415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153" name="Google Shape;4153;p5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5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8" name="Google Shape;4158;p56"/>
            <p:cNvCxnSpPr>
              <a:endCxn id="415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159" name="Google Shape;4159;p56"/>
          <p:cNvGrpSpPr/>
          <p:nvPr/>
        </p:nvGrpSpPr>
        <p:grpSpPr>
          <a:xfrm>
            <a:off x="3428944" y="979954"/>
            <a:ext cx="1637968" cy="154942"/>
            <a:chOff x="238125" y="2506075"/>
            <a:chExt cx="7115411" cy="673075"/>
          </a:xfrm>
        </p:grpSpPr>
        <p:sp>
          <p:nvSpPr>
            <p:cNvPr id="4160" name="Google Shape;4160;p5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56"/>
          <p:cNvGrpSpPr/>
          <p:nvPr/>
        </p:nvGrpSpPr>
        <p:grpSpPr>
          <a:xfrm>
            <a:off x="1969680" y="1294672"/>
            <a:ext cx="1262932" cy="785408"/>
            <a:chOff x="548861" y="389676"/>
            <a:chExt cx="3843371" cy="2390163"/>
          </a:xfrm>
        </p:grpSpPr>
        <p:cxnSp>
          <p:nvCxnSpPr>
            <p:cNvPr id="4166" name="Google Shape;4166;p5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67" name="Google Shape;4167;p5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68" name="Google Shape;4168;p5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69" name="Google Shape;4169;p5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170" name="Google Shape;4170;p5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171" name="Google Shape;4171;p5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72" name="Google Shape;4172;p5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173" name="Google Shape;4173;p5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56"/>
          <p:cNvGrpSpPr/>
          <p:nvPr/>
        </p:nvGrpSpPr>
        <p:grpSpPr>
          <a:xfrm>
            <a:off x="757812" y="2401550"/>
            <a:ext cx="1412054" cy="633562"/>
            <a:chOff x="1187400" y="2529299"/>
            <a:chExt cx="6769193" cy="2241903"/>
          </a:xfrm>
        </p:grpSpPr>
        <p:sp>
          <p:nvSpPr>
            <p:cNvPr id="4180" name="Google Shape;4180;p5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181" name="Google Shape;4181;p5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82" name="Google Shape;4182;p5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83" name="Google Shape;4183;p5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84" name="Google Shape;4184;p5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85" name="Google Shape;4185;p5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86" name="Google Shape;4186;p5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187" name="Google Shape;4187;p56"/>
            <p:cNvCxnSpPr>
              <a:stCxn id="4180" idx="2"/>
              <a:endCxn id="418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88" name="Google Shape;4188;p56"/>
            <p:cNvCxnSpPr>
              <a:stCxn id="4182" idx="0"/>
              <a:endCxn id="418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89" name="Google Shape;4189;p56"/>
            <p:cNvCxnSpPr>
              <a:stCxn id="4182" idx="2"/>
              <a:endCxn id="418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90" name="Google Shape;4190;p56"/>
            <p:cNvCxnSpPr>
              <a:stCxn id="4183" idx="0"/>
              <a:endCxn id="418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91" name="Google Shape;4191;p56"/>
            <p:cNvCxnSpPr>
              <a:stCxn id="4181" idx="2"/>
              <a:endCxn id="418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92" name="Google Shape;4192;p56"/>
            <p:cNvCxnSpPr>
              <a:stCxn id="4185" idx="0"/>
              <a:endCxn id="418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193" name="Google Shape;4193;p56"/>
          <p:cNvGrpSpPr/>
          <p:nvPr/>
        </p:nvGrpSpPr>
        <p:grpSpPr>
          <a:xfrm>
            <a:off x="6844058" y="2894258"/>
            <a:ext cx="1579035" cy="540873"/>
            <a:chOff x="6895650" y="3126697"/>
            <a:chExt cx="1436662" cy="492105"/>
          </a:xfrm>
        </p:grpSpPr>
        <p:sp>
          <p:nvSpPr>
            <p:cNvPr id="4194" name="Google Shape;4194;p5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9" name="Google Shape;4199;p56"/>
            <p:cNvGrpSpPr/>
            <p:nvPr/>
          </p:nvGrpSpPr>
          <p:grpSpPr>
            <a:xfrm>
              <a:off x="6995957" y="3335810"/>
              <a:ext cx="1230393" cy="71754"/>
              <a:chOff x="6995957" y="3287964"/>
              <a:chExt cx="1230393" cy="71754"/>
            </a:xfrm>
          </p:grpSpPr>
          <p:sp>
            <p:nvSpPr>
              <p:cNvPr id="4200" name="Google Shape;4200;p5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5" name="Google Shape;4205;p56"/>
          <p:cNvGrpSpPr/>
          <p:nvPr/>
        </p:nvGrpSpPr>
        <p:grpSpPr>
          <a:xfrm>
            <a:off x="6842640" y="3531021"/>
            <a:ext cx="1581862" cy="650625"/>
            <a:chOff x="6777990" y="3710194"/>
            <a:chExt cx="1646915" cy="677382"/>
          </a:xfrm>
        </p:grpSpPr>
        <p:grpSp>
          <p:nvGrpSpPr>
            <p:cNvPr id="4206" name="Google Shape;4206;p56"/>
            <p:cNvGrpSpPr/>
            <p:nvPr/>
          </p:nvGrpSpPr>
          <p:grpSpPr>
            <a:xfrm>
              <a:off x="6777990" y="3874492"/>
              <a:ext cx="411129" cy="513083"/>
              <a:chOff x="6777990" y="3874492"/>
              <a:chExt cx="411129" cy="513083"/>
            </a:xfrm>
          </p:grpSpPr>
          <p:cxnSp>
            <p:nvCxnSpPr>
              <p:cNvPr id="4207" name="Google Shape;4207;p5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08" name="Google Shape;4208;p5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56"/>
            <p:cNvGrpSpPr/>
            <p:nvPr/>
          </p:nvGrpSpPr>
          <p:grpSpPr>
            <a:xfrm>
              <a:off x="7188425" y="3710194"/>
              <a:ext cx="411123" cy="520535"/>
              <a:chOff x="7188425" y="3710194"/>
              <a:chExt cx="411123" cy="520535"/>
            </a:xfrm>
          </p:grpSpPr>
          <p:cxnSp>
            <p:nvCxnSpPr>
              <p:cNvPr id="4210" name="Google Shape;4210;p5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11" name="Google Shape;4211;p5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56"/>
            <p:cNvGrpSpPr/>
            <p:nvPr/>
          </p:nvGrpSpPr>
          <p:grpSpPr>
            <a:xfrm>
              <a:off x="7603341" y="3874492"/>
              <a:ext cx="411474" cy="513083"/>
              <a:chOff x="7603341" y="3874492"/>
              <a:chExt cx="411474" cy="513083"/>
            </a:xfrm>
          </p:grpSpPr>
          <p:cxnSp>
            <p:nvCxnSpPr>
              <p:cNvPr id="4213" name="Google Shape;4213;p5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14" name="Google Shape;4214;p5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56"/>
            <p:cNvGrpSpPr/>
            <p:nvPr/>
          </p:nvGrpSpPr>
          <p:grpSpPr>
            <a:xfrm>
              <a:off x="8013776" y="3722847"/>
              <a:ext cx="411129" cy="507881"/>
              <a:chOff x="8013776" y="3722847"/>
              <a:chExt cx="411129" cy="507881"/>
            </a:xfrm>
          </p:grpSpPr>
          <p:cxnSp>
            <p:nvCxnSpPr>
              <p:cNvPr id="4216" name="Google Shape;4216;p5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217" name="Google Shape;4217;p5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8" name="Google Shape;4218;p56"/>
          <p:cNvGrpSpPr/>
          <p:nvPr/>
        </p:nvGrpSpPr>
        <p:grpSpPr>
          <a:xfrm>
            <a:off x="5262155" y="2703861"/>
            <a:ext cx="1421889" cy="1020603"/>
            <a:chOff x="5190863" y="2824811"/>
            <a:chExt cx="1544860" cy="1108869"/>
          </a:xfrm>
        </p:grpSpPr>
        <p:grpSp>
          <p:nvGrpSpPr>
            <p:cNvPr id="4219" name="Google Shape;4219;p56"/>
            <p:cNvGrpSpPr/>
            <p:nvPr/>
          </p:nvGrpSpPr>
          <p:grpSpPr>
            <a:xfrm>
              <a:off x="5938695" y="3176919"/>
              <a:ext cx="685761" cy="404739"/>
              <a:chOff x="5938695" y="3176919"/>
              <a:chExt cx="685761" cy="404739"/>
            </a:xfrm>
          </p:grpSpPr>
          <p:grpSp>
            <p:nvGrpSpPr>
              <p:cNvPr id="4220" name="Google Shape;4220;p56"/>
              <p:cNvGrpSpPr/>
              <p:nvPr/>
            </p:nvGrpSpPr>
            <p:grpSpPr>
              <a:xfrm>
                <a:off x="5938695" y="3176919"/>
                <a:ext cx="685761" cy="404739"/>
                <a:chOff x="5938695" y="3176919"/>
                <a:chExt cx="685761" cy="404739"/>
              </a:xfrm>
            </p:grpSpPr>
            <p:sp>
              <p:nvSpPr>
                <p:cNvPr id="4221" name="Google Shape;4221;p5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3" name="Google Shape;4223;p5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56"/>
            <p:cNvGrpSpPr/>
            <p:nvPr/>
          </p:nvGrpSpPr>
          <p:grpSpPr>
            <a:xfrm>
              <a:off x="5305233" y="3176835"/>
              <a:ext cx="685971" cy="404655"/>
              <a:chOff x="5305233" y="3176835"/>
              <a:chExt cx="685971" cy="404655"/>
            </a:xfrm>
          </p:grpSpPr>
          <p:grpSp>
            <p:nvGrpSpPr>
              <p:cNvPr id="4225" name="Google Shape;4225;p56"/>
              <p:cNvGrpSpPr/>
              <p:nvPr/>
            </p:nvGrpSpPr>
            <p:grpSpPr>
              <a:xfrm>
                <a:off x="5305233" y="3176835"/>
                <a:ext cx="685971" cy="404655"/>
                <a:chOff x="5305233" y="3176835"/>
                <a:chExt cx="685971" cy="404655"/>
              </a:xfrm>
            </p:grpSpPr>
            <p:sp>
              <p:nvSpPr>
                <p:cNvPr id="4226" name="Google Shape;4226;p5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8" name="Google Shape;4228;p5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9" name="Google Shape;4229;p5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0" name="Google Shape;4230;p56"/>
            <p:cNvGrpSpPr/>
            <p:nvPr/>
          </p:nvGrpSpPr>
          <p:grpSpPr>
            <a:xfrm>
              <a:off x="5657361" y="2824811"/>
              <a:ext cx="1078361" cy="404655"/>
              <a:chOff x="5657361" y="2824811"/>
              <a:chExt cx="1078361" cy="404655"/>
            </a:xfrm>
          </p:grpSpPr>
          <p:grpSp>
            <p:nvGrpSpPr>
              <p:cNvPr id="4231" name="Google Shape;4231;p56"/>
              <p:cNvGrpSpPr/>
              <p:nvPr/>
            </p:nvGrpSpPr>
            <p:grpSpPr>
              <a:xfrm>
                <a:off x="5657361" y="2824811"/>
                <a:ext cx="1078361" cy="404655"/>
                <a:chOff x="5657361" y="2824811"/>
                <a:chExt cx="1078361" cy="404655"/>
              </a:xfrm>
            </p:grpSpPr>
            <p:grpSp>
              <p:nvGrpSpPr>
                <p:cNvPr id="4232" name="Google Shape;4232;p56"/>
                <p:cNvGrpSpPr/>
                <p:nvPr/>
              </p:nvGrpSpPr>
              <p:grpSpPr>
                <a:xfrm>
                  <a:off x="5938485" y="2824811"/>
                  <a:ext cx="797237" cy="404655"/>
                  <a:chOff x="5938485" y="2824811"/>
                  <a:chExt cx="797237" cy="404655"/>
                </a:xfrm>
              </p:grpSpPr>
              <p:sp>
                <p:nvSpPr>
                  <p:cNvPr id="4233" name="Google Shape;4233;p5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5" name="Google Shape;4235;p5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6" name="Google Shape;4236;p5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56"/>
            <p:cNvGrpSpPr/>
            <p:nvPr/>
          </p:nvGrpSpPr>
          <p:grpSpPr>
            <a:xfrm>
              <a:off x="5190863" y="3528942"/>
              <a:ext cx="1078026" cy="404739"/>
              <a:chOff x="5190863" y="3528942"/>
              <a:chExt cx="1078026" cy="404739"/>
            </a:xfrm>
          </p:grpSpPr>
          <p:sp>
            <p:nvSpPr>
              <p:cNvPr id="4238" name="Google Shape;4238;p5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9" name="Google Shape;4239;p56"/>
              <p:cNvGrpSpPr/>
              <p:nvPr/>
            </p:nvGrpSpPr>
            <p:grpSpPr>
              <a:xfrm>
                <a:off x="5190863" y="3528942"/>
                <a:ext cx="1078026" cy="404739"/>
                <a:chOff x="5190863" y="3528942"/>
                <a:chExt cx="1078026" cy="404739"/>
              </a:xfrm>
            </p:grpSpPr>
            <p:sp>
              <p:nvSpPr>
                <p:cNvPr id="4240" name="Google Shape;4240;p5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42" name="Google Shape;4242;p56"/>
          <p:cNvGrpSpPr/>
          <p:nvPr/>
        </p:nvGrpSpPr>
        <p:grpSpPr>
          <a:xfrm>
            <a:off x="728162" y="1268329"/>
            <a:ext cx="1086719" cy="879487"/>
            <a:chOff x="803162" y="1474292"/>
            <a:chExt cx="1086719" cy="879487"/>
          </a:xfrm>
        </p:grpSpPr>
        <p:grpSp>
          <p:nvGrpSpPr>
            <p:cNvPr id="4243" name="Google Shape;4243;p56"/>
            <p:cNvGrpSpPr/>
            <p:nvPr/>
          </p:nvGrpSpPr>
          <p:grpSpPr>
            <a:xfrm>
              <a:off x="803162" y="1625948"/>
              <a:ext cx="445856" cy="576579"/>
              <a:chOff x="803162" y="1625948"/>
              <a:chExt cx="445856" cy="576579"/>
            </a:xfrm>
          </p:grpSpPr>
          <p:sp>
            <p:nvSpPr>
              <p:cNvPr id="4244" name="Google Shape;4244;p5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5" name="Google Shape;4245;p56"/>
              <p:cNvGrpSpPr/>
              <p:nvPr/>
            </p:nvGrpSpPr>
            <p:grpSpPr>
              <a:xfrm>
                <a:off x="1056023" y="1625948"/>
                <a:ext cx="192995" cy="576579"/>
                <a:chOff x="1056023" y="1625948"/>
                <a:chExt cx="192995" cy="576579"/>
              </a:xfrm>
            </p:grpSpPr>
            <p:sp>
              <p:nvSpPr>
                <p:cNvPr id="4246" name="Google Shape;4246;p5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56"/>
            <p:cNvGrpSpPr/>
            <p:nvPr/>
          </p:nvGrpSpPr>
          <p:grpSpPr>
            <a:xfrm>
              <a:off x="1371406" y="1474292"/>
              <a:ext cx="518475" cy="879487"/>
              <a:chOff x="1398231" y="1474292"/>
              <a:chExt cx="518475" cy="879487"/>
            </a:xfrm>
          </p:grpSpPr>
          <p:grpSp>
            <p:nvGrpSpPr>
              <p:cNvPr id="4252" name="Google Shape;4252;p56"/>
              <p:cNvGrpSpPr/>
              <p:nvPr/>
            </p:nvGrpSpPr>
            <p:grpSpPr>
              <a:xfrm>
                <a:off x="1398231" y="1474292"/>
                <a:ext cx="518475" cy="341643"/>
                <a:chOff x="1398231" y="1474292"/>
                <a:chExt cx="518475" cy="341643"/>
              </a:xfrm>
            </p:grpSpPr>
            <p:sp>
              <p:nvSpPr>
                <p:cNvPr id="4253" name="Google Shape;4253;p5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4" name="Google Shape;4254;p56"/>
                <p:cNvGrpSpPr/>
                <p:nvPr/>
              </p:nvGrpSpPr>
              <p:grpSpPr>
                <a:xfrm>
                  <a:off x="1616453" y="1474292"/>
                  <a:ext cx="300253" cy="341643"/>
                  <a:chOff x="1616453" y="1475379"/>
                  <a:chExt cx="300253" cy="341643"/>
                </a:xfrm>
              </p:grpSpPr>
              <p:sp>
                <p:nvSpPr>
                  <p:cNvPr id="4255" name="Google Shape;4255;p5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2" name="Google Shape;4262;p56"/>
                  <p:cNvGrpSpPr/>
                  <p:nvPr/>
                </p:nvGrpSpPr>
                <p:grpSpPr>
                  <a:xfrm>
                    <a:off x="1839639" y="1475379"/>
                    <a:ext cx="77067" cy="341643"/>
                    <a:chOff x="1839639" y="1475379"/>
                    <a:chExt cx="77067" cy="341643"/>
                  </a:xfrm>
                </p:grpSpPr>
                <p:sp>
                  <p:nvSpPr>
                    <p:cNvPr id="4263" name="Google Shape;4263;p5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65" name="Google Shape;4265;p56"/>
              <p:cNvGrpSpPr/>
              <p:nvPr/>
            </p:nvGrpSpPr>
            <p:grpSpPr>
              <a:xfrm>
                <a:off x="1398451" y="2012951"/>
                <a:ext cx="518255" cy="340828"/>
                <a:chOff x="1398451" y="2012951"/>
                <a:chExt cx="518255" cy="340828"/>
              </a:xfrm>
            </p:grpSpPr>
            <p:sp>
              <p:nvSpPr>
                <p:cNvPr id="4266" name="Google Shape;4266;p5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7" name="Google Shape;4267;p56"/>
                <p:cNvGrpSpPr/>
                <p:nvPr/>
              </p:nvGrpSpPr>
              <p:grpSpPr>
                <a:xfrm>
                  <a:off x="1616453" y="2012951"/>
                  <a:ext cx="300253" cy="340828"/>
                  <a:chOff x="1616453" y="2013538"/>
                  <a:chExt cx="300253" cy="340828"/>
                </a:xfrm>
              </p:grpSpPr>
              <p:sp>
                <p:nvSpPr>
                  <p:cNvPr id="4268" name="Google Shape;4268;p5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5" name="Google Shape;4275;p56"/>
                  <p:cNvGrpSpPr/>
                  <p:nvPr/>
                </p:nvGrpSpPr>
                <p:grpSpPr>
                  <a:xfrm>
                    <a:off x="1839639" y="2013538"/>
                    <a:ext cx="77067" cy="340828"/>
                    <a:chOff x="1839639" y="2013538"/>
                    <a:chExt cx="77067" cy="340828"/>
                  </a:xfrm>
                </p:grpSpPr>
                <p:sp>
                  <p:nvSpPr>
                    <p:cNvPr id="4276" name="Google Shape;4276;p5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278" name="Google Shape;4278;p56"/>
          <p:cNvGrpSpPr/>
          <p:nvPr/>
        </p:nvGrpSpPr>
        <p:grpSpPr>
          <a:xfrm>
            <a:off x="724986" y="3399516"/>
            <a:ext cx="1368681" cy="682918"/>
            <a:chOff x="724986" y="3605478"/>
            <a:chExt cx="1368681" cy="682918"/>
          </a:xfrm>
        </p:grpSpPr>
        <p:grpSp>
          <p:nvGrpSpPr>
            <p:cNvPr id="4279" name="Google Shape;4279;p56"/>
            <p:cNvGrpSpPr/>
            <p:nvPr/>
          </p:nvGrpSpPr>
          <p:grpSpPr>
            <a:xfrm>
              <a:off x="1289102" y="3823629"/>
              <a:ext cx="240442" cy="250435"/>
              <a:chOff x="-165066" y="3843615"/>
              <a:chExt cx="221259" cy="230455"/>
            </a:xfrm>
          </p:grpSpPr>
          <p:sp>
            <p:nvSpPr>
              <p:cNvPr id="4280" name="Google Shape;4280;p5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0" name="Google Shape;4300;p56"/>
            <p:cNvGrpSpPr/>
            <p:nvPr/>
          </p:nvGrpSpPr>
          <p:grpSpPr>
            <a:xfrm>
              <a:off x="724986" y="3605478"/>
              <a:ext cx="1368681" cy="682918"/>
              <a:chOff x="724986" y="3605478"/>
              <a:chExt cx="1368681" cy="682918"/>
            </a:xfrm>
          </p:grpSpPr>
          <p:grpSp>
            <p:nvGrpSpPr>
              <p:cNvPr id="4301" name="Google Shape;4301;p56"/>
              <p:cNvGrpSpPr/>
              <p:nvPr/>
            </p:nvGrpSpPr>
            <p:grpSpPr>
              <a:xfrm>
                <a:off x="1498221" y="4047614"/>
                <a:ext cx="529172" cy="240783"/>
                <a:chOff x="1498221" y="4047614"/>
                <a:chExt cx="529172" cy="240783"/>
              </a:xfrm>
            </p:grpSpPr>
            <p:grpSp>
              <p:nvGrpSpPr>
                <p:cNvPr id="4302" name="Google Shape;4302;p56"/>
                <p:cNvGrpSpPr/>
                <p:nvPr/>
              </p:nvGrpSpPr>
              <p:grpSpPr>
                <a:xfrm>
                  <a:off x="1826655" y="4224370"/>
                  <a:ext cx="200738" cy="25631"/>
                  <a:chOff x="1826655" y="4224370"/>
                  <a:chExt cx="200738" cy="25631"/>
                </a:xfrm>
              </p:grpSpPr>
              <p:sp>
                <p:nvSpPr>
                  <p:cNvPr id="4303" name="Google Shape;4303;p5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56"/>
                <p:cNvGrpSpPr/>
                <p:nvPr/>
              </p:nvGrpSpPr>
              <p:grpSpPr>
                <a:xfrm>
                  <a:off x="1498221" y="4047614"/>
                  <a:ext cx="328444" cy="240783"/>
                  <a:chOff x="1498221" y="4047614"/>
                  <a:chExt cx="328444" cy="240783"/>
                </a:xfrm>
              </p:grpSpPr>
              <p:sp>
                <p:nvSpPr>
                  <p:cNvPr id="4306" name="Google Shape;4306;p5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7" name="Google Shape;4307;p56"/>
                  <p:cNvGrpSpPr/>
                  <p:nvPr/>
                </p:nvGrpSpPr>
                <p:grpSpPr>
                  <a:xfrm>
                    <a:off x="1498221" y="4047614"/>
                    <a:ext cx="150566" cy="190416"/>
                    <a:chOff x="1498221" y="4047614"/>
                    <a:chExt cx="150566" cy="190416"/>
                  </a:xfrm>
                </p:grpSpPr>
                <p:sp>
                  <p:nvSpPr>
                    <p:cNvPr id="4308" name="Google Shape;4308;p5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10" name="Google Shape;4310;p56"/>
              <p:cNvGrpSpPr/>
              <p:nvPr/>
            </p:nvGrpSpPr>
            <p:grpSpPr>
              <a:xfrm>
                <a:off x="1560718" y="3800594"/>
                <a:ext cx="532948" cy="302090"/>
                <a:chOff x="1560718" y="3800594"/>
                <a:chExt cx="532948" cy="302090"/>
              </a:xfrm>
            </p:grpSpPr>
            <p:grpSp>
              <p:nvGrpSpPr>
                <p:cNvPr id="4311" name="Google Shape;4311;p56"/>
                <p:cNvGrpSpPr/>
                <p:nvPr/>
              </p:nvGrpSpPr>
              <p:grpSpPr>
                <a:xfrm>
                  <a:off x="1912179" y="3827344"/>
                  <a:ext cx="181487" cy="25631"/>
                  <a:chOff x="1912179" y="3827344"/>
                  <a:chExt cx="181487" cy="25631"/>
                </a:xfrm>
              </p:grpSpPr>
              <p:sp>
                <p:nvSpPr>
                  <p:cNvPr id="4312" name="Google Shape;4312;p5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4" name="Google Shape;4314;p56"/>
                <p:cNvGrpSpPr/>
                <p:nvPr/>
              </p:nvGrpSpPr>
              <p:grpSpPr>
                <a:xfrm>
                  <a:off x="1912179" y="4044505"/>
                  <a:ext cx="181487" cy="25622"/>
                  <a:chOff x="1912179" y="4044506"/>
                  <a:chExt cx="181487" cy="25622"/>
                </a:xfrm>
              </p:grpSpPr>
              <p:sp>
                <p:nvSpPr>
                  <p:cNvPr id="4315" name="Google Shape;4315;p5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56"/>
                <p:cNvGrpSpPr/>
                <p:nvPr/>
              </p:nvGrpSpPr>
              <p:grpSpPr>
                <a:xfrm>
                  <a:off x="1560718" y="3800594"/>
                  <a:ext cx="351472" cy="302090"/>
                  <a:chOff x="1560718" y="3800594"/>
                  <a:chExt cx="351472" cy="302090"/>
                </a:xfrm>
              </p:grpSpPr>
              <p:grpSp>
                <p:nvGrpSpPr>
                  <p:cNvPr id="4318" name="Google Shape;4318;p56"/>
                  <p:cNvGrpSpPr/>
                  <p:nvPr/>
                </p:nvGrpSpPr>
                <p:grpSpPr>
                  <a:xfrm>
                    <a:off x="1560718" y="3842857"/>
                    <a:ext cx="173586" cy="217131"/>
                    <a:chOff x="1560718" y="3842857"/>
                    <a:chExt cx="173586" cy="217131"/>
                  </a:xfrm>
                </p:grpSpPr>
                <p:sp>
                  <p:nvSpPr>
                    <p:cNvPr id="4319" name="Google Shape;4319;p5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2" name="Google Shape;4322;p5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24" name="Google Shape;4324;p5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5" name="Google Shape;4325;p56"/>
              <p:cNvGrpSpPr/>
              <p:nvPr/>
            </p:nvGrpSpPr>
            <p:grpSpPr>
              <a:xfrm>
                <a:off x="785350" y="3605478"/>
                <a:ext cx="535311" cy="249245"/>
                <a:chOff x="785350" y="3605478"/>
                <a:chExt cx="535311" cy="249245"/>
              </a:xfrm>
            </p:grpSpPr>
            <p:grpSp>
              <p:nvGrpSpPr>
                <p:cNvPr id="4326" name="Google Shape;4326;p56"/>
                <p:cNvGrpSpPr/>
                <p:nvPr/>
              </p:nvGrpSpPr>
              <p:grpSpPr>
                <a:xfrm>
                  <a:off x="785350" y="3605478"/>
                  <a:ext cx="376191" cy="102736"/>
                  <a:chOff x="785350" y="3605478"/>
                  <a:chExt cx="376191" cy="102736"/>
                </a:xfrm>
              </p:grpSpPr>
              <p:sp>
                <p:nvSpPr>
                  <p:cNvPr id="4327" name="Google Shape;4327;p5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56"/>
                <p:cNvGrpSpPr/>
                <p:nvPr/>
              </p:nvGrpSpPr>
              <p:grpSpPr>
                <a:xfrm>
                  <a:off x="1161530" y="3655851"/>
                  <a:ext cx="159131" cy="198872"/>
                  <a:chOff x="1161530" y="3655851"/>
                  <a:chExt cx="159131" cy="198872"/>
                </a:xfrm>
              </p:grpSpPr>
              <p:sp>
                <p:nvSpPr>
                  <p:cNvPr id="4331" name="Google Shape;4331;p5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3" name="Google Shape;4333;p56"/>
              <p:cNvGrpSpPr/>
              <p:nvPr/>
            </p:nvGrpSpPr>
            <p:grpSpPr>
              <a:xfrm>
                <a:off x="785350" y="4047614"/>
                <a:ext cx="535311" cy="240783"/>
                <a:chOff x="785350" y="4047614"/>
                <a:chExt cx="535311" cy="240783"/>
              </a:xfrm>
            </p:grpSpPr>
            <p:grpSp>
              <p:nvGrpSpPr>
                <p:cNvPr id="4334" name="Google Shape;4334;p56"/>
                <p:cNvGrpSpPr/>
                <p:nvPr/>
              </p:nvGrpSpPr>
              <p:grpSpPr>
                <a:xfrm>
                  <a:off x="1161636" y="4047614"/>
                  <a:ext cx="159025" cy="190415"/>
                  <a:chOff x="1161636" y="4047614"/>
                  <a:chExt cx="159025" cy="190415"/>
                </a:xfrm>
              </p:grpSpPr>
              <p:sp>
                <p:nvSpPr>
                  <p:cNvPr id="4335" name="Google Shape;4335;p5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56"/>
                <p:cNvGrpSpPr/>
                <p:nvPr/>
              </p:nvGrpSpPr>
              <p:grpSpPr>
                <a:xfrm>
                  <a:off x="785350" y="4185661"/>
                  <a:ext cx="376191" cy="102736"/>
                  <a:chOff x="785350" y="4185661"/>
                  <a:chExt cx="376191" cy="102736"/>
                </a:xfrm>
              </p:grpSpPr>
              <p:sp>
                <p:nvSpPr>
                  <p:cNvPr id="4338" name="Google Shape;4338;p5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1" name="Google Shape;4341;p56"/>
              <p:cNvGrpSpPr/>
              <p:nvPr/>
            </p:nvGrpSpPr>
            <p:grpSpPr>
              <a:xfrm>
                <a:off x="1501054" y="3605478"/>
                <a:ext cx="526340" cy="249240"/>
                <a:chOff x="1501054" y="3605478"/>
                <a:chExt cx="526340" cy="249240"/>
              </a:xfrm>
            </p:grpSpPr>
            <p:grpSp>
              <p:nvGrpSpPr>
                <p:cNvPr id="4342" name="Google Shape;4342;p56"/>
                <p:cNvGrpSpPr/>
                <p:nvPr/>
              </p:nvGrpSpPr>
              <p:grpSpPr>
                <a:xfrm>
                  <a:off x="1834208" y="3643867"/>
                  <a:ext cx="193185" cy="25622"/>
                  <a:chOff x="1834208" y="3643867"/>
                  <a:chExt cx="193185" cy="25622"/>
                </a:xfrm>
              </p:grpSpPr>
              <p:sp>
                <p:nvSpPr>
                  <p:cNvPr id="4343" name="Google Shape;4343;p5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56"/>
                <p:cNvGrpSpPr/>
                <p:nvPr/>
              </p:nvGrpSpPr>
              <p:grpSpPr>
                <a:xfrm>
                  <a:off x="1501054" y="3605478"/>
                  <a:ext cx="333165" cy="249240"/>
                  <a:chOff x="1501054" y="3605478"/>
                  <a:chExt cx="333165" cy="249240"/>
                </a:xfrm>
              </p:grpSpPr>
              <p:sp>
                <p:nvSpPr>
                  <p:cNvPr id="4346" name="Google Shape;4346;p5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7" name="Google Shape;4347;p56"/>
                  <p:cNvGrpSpPr/>
                  <p:nvPr/>
                </p:nvGrpSpPr>
                <p:grpSpPr>
                  <a:xfrm>
                    <a:off x="1501054" y="3655851"/>
                    <a:ext cx="155286" cy="198867"/>
                    <a:chOff x="1501054" y="3655851"/>
                    <a:chExt cx="155286" cy="198867"/>
                  </a:xfrm>
                </p:grpSpPr>
                <p:sp>
                  <p:nvSpPr>
                    <p:cNvPr id="4348" name="Google Shape;4348;p5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50" name="Google Shape;4350;p56"/>
              <p:cNvGrpSpPr/>
              <p:nvPr/>
            </p:nvGrpSpPr>
            <p:grpSpPr>
              <a:xfrm>
                <a:off x="724986" y="3800594"/>
                <a:ext cx="532950" cy="302090"/>
                <a:chOff x="724986" y="3800594"/>
                <a:chExt cx="532950" cy="302090"/>
              </a:xfrm>
            </p:grpSpPr>
            <p:grpSp>
              <p:nvGrpSpPr>
                <p:cNvPr id="4351" name="Google Shape;4351;p56"/>
                <p:cNvGrpSpPr/>
                <p:nvPr/>
              </p:nvGrpSpPr>
              <p:grpSpPr>
                <a:xfrm>
                  <a:off x="724986" y="4044367"/>
                  <a:ext cx="181314" cy="25626"/>
                  <a:chOff x="724986" y="4044367"/>
                  <a:chExt cx="181314" cy="25626"/>
                </a:xfrm>
              </p:grpSpPr>
              <p:sp>
                <p:nvSpPr>
                  <p:cNvPr id="4352" name="Google Shape;4352;p5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56"/>
                <p:cNvGrpSpPr/>
                <p:nvPr/>
              </p:nvGrpSpPr>
              <p:grpSpPr>
                <a:xfrm>
                  <a:off x="906290" y="3800594"/>
                  <a:ext cx="351646" cy="302090"/>
                  <a:chOff x="906290" y="3800594"/>
                  <a:chExt cx="351646" cy="302090"/>
                </a:xfrm>
              </p:grpSpPr>
              <p:grpSp>
                <p:nvGrpSpPr>
                  <p:cNvPr id="4355" name="Google Shape;4355;p56"/>
                  <p:cNvGrpSpPr/>
                  <p:nvPr/>
                </p:nvGrpSpPr>
                <p:grpSpPr>
                  <a:xfrm>
                    <a:off x="1084172" y="3842857"/>
                    <a:ext cx="173764" cy="217131"/>
                    <a:chOff x="1084172" y="3842857"/>
                    <a:chExt cx="173764" cy="217131"/>
                  </a:xfrm>
                </p:grpSpPr>
                <p:grpSp>
                  <p:nvGrpSpPr>
                    <p:cNvPr id="4356" name="Google Shape;4356;p56"/>
                    <p:cNvGrpSpPr/>
                    <p:nvPr/>
                  </p:nvGrpSpPr>
                  <p:grpSpPr>
                    <a:xfrm>
                      <a:off x="1156862" y="3936509"/>
                      <a:ext cx="101073" cy="25622"/>
                      <a:chOff x="1156862" y="3936509"/>
                      <a:chExt cx="101073" cy="25622"/>
                    </a:xfrm>
                  </p:grpSpPr>
                  <p:sp>
                    <p:nvSpPr>
                      <p:cNvPr id="4357" name="Google Shape;4357;p5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9" name="Google Shape;4359;p5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0" name="Google Shape;4360;p5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56"/>
                <p:cNvGrpSpPr/>
                <p:nvPr/>
              </p:nvGrpSpPr>
              <p:grpSpPr>
                <a:xfrm>
                  <a:off x="724986" y="3830189"/>
                  <a:ext cx="189533" cy="25626"/>
                  <a:chOff x="724986" y="3830189"/>
                  <a:chExt cx="189533" cy="25626"/>
                </a:xfrm>
              </p:grpSpPr>
              <p:sp>
                <p:nvSpPr>
                  <p:cNvPr id="4363" name="Google Shape;4363;p5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365" name="Google Shape;4365;p56"/>
          <p:cNvGrpSpPr/>
          <p:nvPr/>
        </p:nvGrpSpPr>
        <p:grpSpPr>
          <a:xfrm>
            <a:off x="2253298" y="2249677"/>
            <a:ext cx="948701" cy="935378"/>
            <a:chOff x="2253298" y="2428317"/>
            <a:chExt cx="948701" cy="935378"/>
          </a:xfrm>
        </p:grpSpPr>
        <p:sp>
          <p:nvSpPr>
            <p:cNvPr id="4366" name="Google Shape;4366;p5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100000">
              <a:schemeClr val="accent1"/>
            </a:gs>
          </a:gsLst>
          <a:lin ang="5400700" scaled="0"/>
        </a:gradFill>
        <a:effectLst/>
      </p:bgPr>
    </p:bg>
    <p:spTree>
      <p:nvGrpSpPr>
        <p:cNvPr id="1" name="Shape 492"/>
        <p:cNvGrpSpPr/>
        <p:nvPr/>
      </p:nvGrpSpPr>
      <p:grpSpPr>
        <a:xfrm>
          <a:off x="0" y="0"/>
          <a:ext cx="0" cy="0"/>
          <a:chOff x="0" y="0"/>
          <a:chExt cx="0" cy="0"/>
        </a:xfrm>
      </p:grpSpPr>
      <p:sp>
        <p:nvSpPr>
          <p:cNvPr id="493" name="Google Shape;493;p30"/>
          <p:cNvSpPr txBox="1">
            <a:spLocks noGrp="1"/>
          </p:cNvSpPr>
          <p:nvPr>
            <p:ph type="title"/>
          </p:nvPr>
        </p:nvSpPr>
        <p:spPr>
          <a:xfrm>
            <a:off x="554855" y="1565943"/>
            <a:ext cx="1107900" cy="89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494" name="Google Shape;494;p30"/>
          <p:cNvSpPr txBox="1">
            <a:spLocks noGrp="1"/>
          </p:cNvSpPr>
          <p:nvPr>
            <p:ph type="title" idx="2"/>
          </p:nvPr>
        </p:nvSpPr>
        <p:spPr>
          <a:xfrm>
            <a:off x="1662724" y="1496475"/>
            <a:ext cx="2216400" cy="5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495" name="Google Shape;495;p30"/>
          <p:cNvSpPr txBox="1">
            <a:spLocks noGrp="1"/>
          </p:cNvSpPr>
          <p:nvPr>
            <p:ph type="subTitle" idx="1"/>
          </p:nvPr>
        </p:nvSpPr>
        <p:spPr>
          <a:xfrm>
            <a:off x="1662725" y="1887647"/>
            <a:ext cx="2216400" cy="6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this section</a:t>
            </a:r>
            <a:endParaRPr/>
          </a:p>
        </p:txBody>
      </p:sp>
      <p:sp>
        <p:nvSpPr>
          <p:cNvPr id="496" name="Google Shape;496;p30"/>
          <p:cNvSpPr txBox="1">
            <a:spLocks noGrp="1"/>
          </p:cNvSpPr>
          <p:nvPr>
            <p:ph type="title" idx="3"/>
          </p:nvPr>
        </p:nvSpPr>
        <p:spPr>
          <a:xfrm>
            <a:off x="5021399" y="1496475"/>
            <a:ext cx="2216400" cy="5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Benefits</a:t>
            </a:r>
            <a:endParaRPr/>
          </a:p>
        </p:txBody>
      </p:sp>
      <p:sp>
        <p:nvSpPr>
          <p:cNvPr id="497" name="Google Shape;497;p30"/>
          <p:cNvSpPr txBox="1">
            <a:spLocks noGrp="1"/>
          </p:cNvSpPr>
          <p:nvPr>
            <p:ph type="subTitle" idx="4"/>
          </p:nvPr>
        </p:nvSpPr>
        <p:spPr>
          <a:xfrm>
            <a:off x="5021400" y="1887647"/>
            <a:ext cx="2216400" cy="6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this section</a:t>
            </a:r>
            <a:endParaRPr/>
          </a:p>
        </p:txBody>
      </p:sp>
      <p:sp>
        <p:nvSpPr>
          <p:cNvPr id="498" name="Google Shape;498;p30"/>
          <p:cNvSpPr txBox="1">
            <a:spLocks noGrp="1"/>
          </p:cNvSpPr>
          <p:nvPr>
            <p:ph type="title" idx="5"/>
          </p:nvPr>
        </p:nvSpPr>
        <p:spPr>
          <a:xfrm>
            <a:off x="1662700" y="3020900"/>
            <a:ext cx="2216400" cy="5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Alternatives</a:t>
            </a:r>
            <a:endParaRPr/>
          </a:p>
        </p:txBody>
      </p:sp>
      <p:sp>
        <p:nvSpPr>
          <p:cNvPr id="499" name="Google Shape;499;p30"/>
          <p:cNvSpPr txBox="1">
            <a:spLocks noGrp="1"/>
          </p:cNvSpPr>
          <p:nvPr>
            <p:ph type="subTitle" idx="6"/>
          </p:nvPr>
        </p:nvSpPr>
        <p:spPr>
          <a:xfrm>
            <a:off x="1662700" y="3411997"/>
            <a:ext cx="2216400" cy="6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this section</a:t>
            </a:r>
            <a:endParaRPr/>
          </a:p>
        </p:txBody>
      </p:sp>
      <p:sp>
        <p:nvSpPr>
          <p:cNvPr id="500" name="Google Shape;500;p30"/>
          <p:cNvSpPr txBox="1">
            <a:spLocks noGrp="1"/>
          </p:cNvSpPr>
          <p:nvPr>
            <p:ph type="title" idx="7"/>
          </p:nvPr>
        </p:nvSpPr>
        <p:spPr>
          <a:xfrm>
            <a:off x="5021375" y="3020900"/>
            <a:ext cx="2216400" cy="5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future</a:t>
            </a:r>
            <a:endParaRPr/>
          </a:p>
        </p:txBody>
      </p:sp>
      <p:sp>
        <p:nvSpPr>
          <p:cNvPr id="501" name="Google Shape;501;p30"/>
          <p:cNvSpPr txBox="1">
            <a:spLocks noGrp="1"/>
          </p:cNvSpPr>
          <p:nvPr>
            <p:ph type="subTitle" idx="8"/>
          </p:nvPr>
        </p:nvSpPr>
        <p:spPr>
          <a:xfrm>
            <a:off x="5021375" y="3411997"/>
            <a:ext cx="2216400" cy="6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this section</a:t>
            </a:r>
            <a:endParaRPr/>
          </a:p>
        </p:txBody>
      </p:sp>
      <p:sp>
        <p:nvSpPr>
          <p:cNvPr id="502" name="Google Shape;502;p30"/>
          <p:cNvSpPr txBox="1">
            <a:spLocks noGrp="1"/>
          </p:cNvSpPr>
          <p:nvPr>
            <p:ph type="title" idx="9"/>
          </p:nvPr>
        </p:nvSpPr>
        <p:spPr>
          <a:xfrm>
            <a:off x="3915650" y="1565943"/>
            <a:ext cx="1107900" cy="89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02</a:t>
            </a:r>
            <a:endParaRPr/>
          </a:p>
        </p:txBody>
      </p:sp>
      <p:sp>
        <p:nvSpPr>
          <p:cNvPr id="503" name="Google Shape;503;p30"/>
          <p:cNvSpPr txBox="1">
            <a:spLocks noGrp="1"/>
          </p:cNvSpPr>
          <p:nvPr>
            <p:ph type="title" idx="13"/>
          </p:nvPr>
        </p:nvSpPr>
        <p:spPr>
          <a:xfrm>
            <a:off x="554800" y="3090368"/>
            <a:ext cx="1107900" cy="89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03</a:t>
            </a:r>
            <a:endParaRPr/>
          </a:p>
        </p:txBody>
      </p:sp>
      <p:sp>
        <p:nvSpPr>
          <p:cNvPr id="504" name="Google Shape;504;p30"/>
          <p:cNvSpPr txBox="1">
            <a:spLocks noGrp="1"/>
          </p:cNvSpPr>
          <p:nvPr>
            <p:ph type="title" idx="14"/>
          </p:nvPr>
        </p:nvSpPr>
        <p:spPr>
          <a:xfrm>
            <a:off x="3915650" y="3090368"/>
            <a:ext cx="1107900" cy="89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04</a:t>
            </a:r>
            <a:endParaRPr/>
          </a:p>
        </p:txBody>
      </p:sp>
      <p:sp>
        <p:nvSpPr>
          <p:cNvPr id="505" name="Google Shape;505;p30"/>
          <p:cNvSpPr txBox="1">
            <a:spLocks noGrp="1"/>
          </p:cNvSpPr>
          <p:nvPr>
            <p:ph type="title" idx="15"/>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02"/>
        <p:cNvGrpSpPr/>
        <p:nvPr/>
      </p:nvGrpSpPr>
      <p:grpSpPr>
        <a:xfrm>
          <a:off x="0" y="0"/>
          <a:ext cx="0" cy="0"/>
          <a:chOff x="0" y="0"/>
          <a:chExt cx="0" cy="0"/>
        </a:xfrm>
      </p:grpSpPr>
      <p:grpSp>
        <p:nvGrpSpPr>
          <p:cNvPr id="4403" name="Google Shape;4403;p57"/>
          <p:cNvGrpSpPr/>
          <p:nvPr/>
        </p:nvGrpSpPr>
        <p:grpSpPr>
          <a:xfrm>
            <a:off x="3339744" y="952977"/>
            <a:ext cx="2363393" cy="1017867"/>
            <a:chOff x="3292400" y="1219146"/>
            <a:chExt cx="2615240" cy="1110239"/>
          </a:xfrm>
        </p:grpSpPr>
        <p:sp>
          <p:nvSpPr>
            <p:cNvPr id="4404" name="Google Shape;4404;p5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405" name="Google Shape;4405;p5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06" name="Google Shape;4406;p5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407" name="Google Shape;4407;p5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408" name="Google Shape;4408;p5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409" name="Google Shape;4409;p5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410" name="Google Shape;4410;p5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411" name="Google Shape;4411;p5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412" name="Google Shape;4412;p5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413" name="Google Shape;4413;p5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414" name="Google Shape;4414;p5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15" name="Google Shape;4415;p5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416" name="Google Shape;4416;p5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17" name="Google Shape;4417;p5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418" name="Google Shape;4418;p57"/>
            <p:cNvGrpSpPr/>
            <p:nvPr/>
          </p:nvGrpSpPr>
          <p:grpSpPr>
            <a:xfrm>
              <a:off x="3748438" y="1378608"/>
              <a:ext cx="2159202" cy="903971"/>
              <a:chOff x="1683525" y="2179850"/>
              <a:chExt cx="4519050" cy="2134525"/>
            </a:xfrm>
          </p:grpSpPr>
          <p:sp>
            <p:nvSpPr>
              <p:cNvPr id="4419" name="Google Shape;4419;p5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20" name="Google Shape;4420;p5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21" name="Google Shape;4421;p5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22" name="Google Shape;4422;p5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23" name="Google Shape;4423;p5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24" name="Google Shape;4424;p5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25" name="Google Shape;4425;p5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26" name="Google Shape;4426;p5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27" name="Google Shape;4427;p5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28" name="Google Shape;4428;p5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29" name="Google Shape;4429;p5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30" name="Google Shape;4430;p5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431" name="Google Shape;4431;p57"/>
          <p:cNvGraphicFramePr/>
          <p:nvPr/>
        </p:nvGraphicFramePr>
        <p:xfrm>
          <a:off x="5935838" y="2130450"/>
          <a:ext cx="3000000" cy="3000000"/>
        </p:xfrm>
        <a:graphic>
          <a:graphicData uri="http://schemas.openxmlformats.org/drawingml/2006/table">
            <a:tbl>
              <a:tblPr>
                <a:noFill/>
                <a:tableStyleId>{26D8915B-3C51-4EDB-9F3D-5000A2ABFB48}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432" name="Google Shape;4432;p57"/>
          <p:cNvGrpSpPr/>
          <p:nvPr/>
        </p:nvGrpSpPr>
        <p:grpSpPr>
          <a:xfrm>
            <a:off x="5913087" y="3189047"/>
            <a:ext cx="2519825" cy="1001454"/>
            <a:chOff x="1906114" y="789980"/>
            <a:chExt cx="1487676" cy="606868"/>
          </a:xfrm>
        </p:grpSpPr>
        <p:cxnSp>
          <p:nvCxnSpPr>
            <p:cNvPr id="4433" name="Google Shape;4433;p5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434" name="Google Shape;4434;p5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435" name="Google Shape;4435;p5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436" name="Google Shape;4436;p5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437" name="Google Shape;4437;p5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438" name="Google Shape;4438;p5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439" name="Google Shape;4439;p5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440" name="Google Shape;4440;p5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447" name="Google Shape;4447;p5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448" name="Google Shape;4448;p5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449" name="Google Shape;4449;p5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0" name="Google Shape;4450;p57"/>
          <p:cNvGrpSpPr/>
          <p:nvPr/>
        </p:nvGrpSpPr>
        <p:grpSpPr>
          <a:xfrm>
            <a:off x="712562" y="998005"/>
            <a:ext cx="2394370" cy="976502"/>
            <a:chOff x="749309" y="1112739"/>
            <a:chExt cx="2371603" cy="976502"/>
          </a:xfrm>
        </p:grpSpPr>
        <p:sp>
          <p:nvSpPr>
            <p:cNvPr id="4451" name="Google Shape;4451;p5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5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483" name="Google Shape;4483;p57"/>
          <p:cNvGraphicFramePr/>
          <p:nvPr/>
        </p:nvGraphicFramePr>
        <p:xfrm>
          <a:off x="5935863" y="996300"/>
          <a:ext cx="3000000" cy="3000000"/>
        </p:xfrm>
        <a:graphic>
          <a:graphicData uri="http://schemas.openxmlformats.org/drawingml/2006/table">
            <a:tbl>
              <a:tblPr>
                <a:noFill/>
                <a:tableStyleId>{26D8915B-3C51-4EDB-9F3D-5000A2ABFB48}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484" name="Google Shape;4484;p57"/>
          <p:cNvGraphicFramePr/>
          <p:nvPr/>
        </p:nvGraphicFramePr>
        <p:xfrm>
          <a:off x="3342575" y="2130450"/>
          <a:ext cx="3000000" cy="3000000"/>
        </p:xfrm>
        <a:graphic>
          <a:graphicData uri="http://schemas.openxmlformats.org/drawingml/2006/table">
            <a:tbl>
              <a:tblPr>
                <a:noFill/>
                <a:tableStyleId>{26D8915B-3C51-4EDB-9F3D-5000A2ABFB48}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85" name="Google Shape;4485;p57"/>
          <p:cNvGrpSpPr/>
          <p:nvPr/>
        </p:nvGrpSpPr>
        <p:grpSpPr>
          <a:xfrm>
            <a:off x="4086504" y="2517093"/>
            <a:ext cx="1517436" cy="74460"/>
            <a:chOff x="3980086" y="2804397"/>
            <a:chExt cx="1227600" cy="66900"/>
          </a:xfrm>
        </p:grpSpPr>
        <p:sp>
          <p:nvSpPr>
            <p:cNvPr id="4486" name="Google Shape;4486;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57"/>
          <p:cNvGrpSpPr/>
          <p:nvPr/>
        </p:nvGrpSpPr>
        <p:grpSpPr>
          <a:xfrm>
            <a:off x="4711569" y="2809680"/>
            <a:ext cx="892956" cy="74460"/>
            <a:chOff x="3980086" y="2804397"/>
            <a:chExt cx="1227600" cy="66900"/>
          </a:xfrm>
        </p:grpSpPr>
        <p:sp>
          <p:nvSpPr>
            <p:cNvPr id="4489" name="Google Shape;4489;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1" name="Google Shape;4491;p57"/>
          <p:cNvGrpSpPr/>
          <p:nvPr/>
        </p:nvGrpSpPr>
        <p:grpSpPr>
          <a:xfrm>
            <a:off x="3344661" y="3168563"/>
            <a:ext cx="2363244" cy="1005943"/>
            <a:chOff x="3358415" y="3361302"/>
            <a:chExt cx="2363244" cy="1024695"/>
          </a:xfrm>
        </p:grpSpPr>
        <p:grpSp>
          <p:nvGrpSpPr>
            <p:cNvPr id="4492" name="Google Shape;4492;p57"/>
            <p:cNvGrpSpPr/>
            <p:nvPr/>
          </p:nvGrpSpPr>
          <p:grpSpPr>
            <a:xfrm>
              <a:off x="3358415" y="3361302"/>
              <a:ext cx="441300" cy="1024695"/>
              <a:chOff x="3358415" y="3361302"/>
              <a:chExt cx="441300" cy="1024695"/>
            </a:xfrm>
          </p:grpSpPr>
          <p:sp>
            <p:nvSpPr>
              <p:cNvPr id="4493" name="Google Shape;4493;p5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57"/>
            <p:cNvGrpSpPr/>
            <p:nvPr/>
          </p:nvGrpSpPr>
          <p:grpSpPr>
            <a:xfrm>
              <a:off x="3838901" y="3361302"/>
              <a:ext cx="441300" cy="1024695"/>
              <a:chOff x="3838901" y="3361302"/>
              <a:chExt cx="441300" cy="1024695"/>
            </a:xfrm>
          </p:grpSpPr>
          <p:sp>
            <p:nvSpPr>
              <p:cNvPr id="4500" name="Google Shape;4500;p5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5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6" name="Google Shape;4506;p57"/>
            <p:cNvGrpSpPr/>
            <p:nvPr/>
          </p:nvGrpSpPr>
          <p:grpSpPr>
            <a:xfrm>
              <a:off x="4319387" y="3361302"/>
              <a:ext cx="441300" cy="1024695"/>
              <a:chOff x="4319387" y="3361302"/>
              <a:chExt cx="441300" cy="1024695"/>
            </a:xfrm>
          </p:grpSpPr>
          <p:sp>
            <p:nvSpPr>
              <p:cNvPr id="4507" name="Google Shape;4507;p5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57"/>
            <p:cNvGrpSpPr/>
            <p:nvPr/>
          </p:nvGrpSpPr>
          <p:grpSpPr>
            <a:xfrm>
              <a:off x="4799873" y="3361302"/>
              <a:ext cx="441300" cy="1024695"/>
              <a:chOff x="4799873" y="3361302"/>
              <a:chExt cx="441300" cy="1024695"/>
            </a:xfrm>
          </p:grpSpPr>
          <p:sp>
            <p:nvSpPr>
              <p:cNvPr id="4514" name="Google Shape;4514;p5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57"/>
            <p:cNvGrpSpPr/>
            <p:nvPr/>
          </p:nvGrpSpPr>
          <p:grpSpPr>
            <a:xfrm>
              <a:off x="5280360" y="3361302"/>
              <a:ext cx="441300" cy="1024695"/>
              <a:chOff x="5280360" y="3361302"/>
              <a:chExt cx="441300" cy="1024695"/>
            </a:xfrm>
          </p:grpSpPr>
          <p:sp>
            <p:nvSpPr>
              <p:cNvPr id="4521" name="Google Shape;4521;p5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527" name="Google Shape;4527;p57"/>
          <p:cNvGraphicFramePr/>
          <p:nvPr/>
        </p:nvGraphicFramePr>
        <p:xfrm>
          <a:off x="711088" y="2130450"/>
          <a:ext cx="3000000" cy="3000000"/>
        </p:xfrm>
        <a:graphic>
          <a:graphicData uri="http://schemas.openxmlformats.org/drawingml/2006/table">
            <a:tbl>
              <a:tblPr>
                <a:noFill/>
                <a:tableStyleId>{26D8915B-3C51-4EDB-9F3D-5000A2ABFB48}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28" name="Google Shape;4528;p57"/>
          <p:cNvGrpSpPr/>
          <p:nvPr/>
        </p:nvGrpSpPr>
        <p:grpSpPr>
          <a:xfrm>
            <a:off x="712613" y="3180175"/>
            <a:ext cx="2403614" cy="1005900"/>
            <a:chOff x="726450" y="3372825"/>
            <a:chExt cx="2403614" cy="1005900"/>
          </a:xfrm>
        </p:grpSpPr>
        <p:grpSp>
          <p:nvGrpSpPr>
            <p:cNvPr id="4529" name="Google Shape;4529;p57"/>
            <p:cNvGrpSpPr/>
            <p:nvPr/>
          </p:nvGrpSpPr>
          <p:grpSpPr>
            <a:xfrm>
              <a:off x="726450" y="3696000"/>
              <a:ext cx="2403614" cy="500898"/>
              <a:chOff x="726450" y="3696000"/>
              <a:chExt cx="2403614" cy="500898"/>
            </a:xfrm>
          </p:grpSpPr>
          <p:sp>
            <p:nvSpPr>
              <p:cNvPr id="4530" name="Google Shape;4530;p5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31" name="Google Shape;4531;p5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532" name="Google Shape;4532;p57"/>
            <p:cNvGrpSpPr/>
            <p:nvPr/>
          </p:nvGrpSpPr>
          <p:grpSpPr>
            <a:xfrm>
              <a:off x="1348050" y="3372825"/>
              <a:ext cx="1720425" cy="1005900"/>
              <a:chOff x="1348050" y="3372825"/>
              <a:chExt cx="1720425" cy="1005900"/>
            </a:xfrm>
          </p:grpSpPr>
          <p:sp>
            <p:nvSpPr>
              <p:cNvPr id="4533" name="Google Shape;4533;p5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34" name="Google Shape;4534;p5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35" name="Google Shape;4535;p5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36" name="Google Shape;4536;p5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37" name="Google Shape;4537;p5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538" name="Google Shape;4538;p57"/>
            <p:cNvGrpSpPr/>
            <p:nvPr/>
          </p:nvGrpSpPr>
          <p:grpSpPr>
            <a:xfrm>
              <a:off x="1455707" y="3731058"/>
              <a:ext cx="1491150" cy="417657"/>
              <a:chOff x="1455707" y="3731058"/>
              <a:chExt cx="1491150" cy="417657"/>
            </a:xfrm>
          </p:grpSpPr>
          <p:grpSp>
            <p:nvGrpSpPr>
              <p:cNvPr id="4539" name="Google Shape;4539;p57"/>
              <p:cNvGrpSpPr/>
              <p:nvPr/>
            </p:nvGrpSpPr>
            <p:grpSpPr>
              <a:xfrm>
                <a:off x="1472938" y="3745828"/>
                <a:ext cx="72126" cy="53788"/>
                <a:chOff x="1472938" y="3745828"/>
                <a:chExt cx="72126" cy="53788"/>
              </a:xfrm>
            </p:grpSpPr>
            <p:sp>
              <p:nvSpPr>
                <p:cNvPr id="4540" name="Google Shape;4540;p5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5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57"/>
              <p:cNvGrpSpPr/>
              <p:nvPr/>
            </p:nvGrpSpPr>
            <p:grpSpPr>
              <a:xfrm>
                <a:off x="1819181" y="4089633"/>
                <a:ext cx="72126" cy="53788"/>
                <a:chOff x="1819181" y="4089633"/>
                <a:chExt cx="72126" cy="53788"/>
              </a:xfrm>
            </p:grpSpPr>
            <p:sp>
              <p:nvSpPr>
                <p:cNvPr id="4543" name="Google Shape;4543;p5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57"/>
              <p:cNvGrpSpPr/>
              <p:nvPr/>
            </p:nvGrpSpPr>
            <p:grpSpPr>
              <a:xfrm>
                <a:off x="1455707" y="4084171"/>
                <a:ext cx="64321" cy="64544"/>
                <a:chOff x="1455707" y="4084171"/>
                <a:chExt cx="64321" cy="64544"/>
              </a:xfrm>
            </p:grpSpPr>
            <p:sp>
              <p:nvSpPr>
                <p:cNvPr id="4546" name="Google Shape;4546;p5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8" name="Google Shape;4548;p57"/>
              <p:cNvGrpSpPr/>
              <p:nvPr/>
            </p:nvGrpSpPr>
            <p:grpSpPr>
              <a:xfrm>
                <a:off x="1818610" y="3731058"/>
                <a:ext cx="64321" cy="64544"/>
                <a:chOff x="1818610" y="3731058"/>
                <a:chExt cx="64321" cy="64544"/>
              </a:xfrm>
            </p:grpSpPr>
            <p:sp>
              <p:nvSpPr>
                <p:cNvPr id="4549" name="Google Shape;4549;p5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57"/>
              <p:cNvGrpSpPr/>
              <p:nvPr/>
            </p:nvGrpSpPr>
            <p:grpSpPr>
              <a:xfrm>
                <a:off x="2172491" y="4089633"/>
                <a:ext cx="72126" cy="53788"/>
                <a:chOff x="2172491" y="4089633"/>
                <a:chExt cx="72126" cy="53788"/>
              </a:xfrm>
            </p:grpSpPr>
            <p:sp>
              <p:nvSpPr>
                <p:cNvPr id="4552" name="Google Shape;4552;p5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4" name="Google Shape;4554;p57"/>
              <p:cNvGrpSpPr/>
              <p:nvPr/>
            </p:nvGrpSpPr>
            <p:grpSpPr>
              <a:xfrm>
                <a:off x="2171920" y="3731058"/>
                <a:ext cx="64321" cy="64544"/>
                <a:chOff x="2171920" y="3731058"/>
                <a:chExt cx="64321" cy="64544"/>
              </a:xfrm>
            </p:grpSpPr>
            <p:sp>
              <p:nvSpPr>
                <p:cNvPr id="4555" name="Google Shape;4555;p5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57"/>
              <p:cNvGrpSpPr/>
              <p:nvPr/>
            </p:nvGrpSpPr>
            <p:grpSpPr>
              <a:xfrm>
                <a:off x="2874730" y="3745828"/>
                <a:ext cx="72126" cy="53788"/>
                <a:chOff x="2874730" y="3745828"/>
                <a:chExt cx="72126" cy="53788"/>
              </a:xfrm>
            </p:grpSpPr>
            <p:sp>
              <p:nvSpPr>
                <p:cNvPr id="4558" name="Google Shape;4558;p5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57"/>
              <p:cNvGrpSpPr/>
              <p:nvPr/>
            </p:nvGrpSpPr>
            <p:grpSpPr>
              <a:xfrm>
                <a:off x="2878589" y="4081481"/>
                <a:ext cx="64321" cy="64544"/>
                <a:chOff x="2878589" y="4081481"/>
                <a:chExt cx="64321" cy="64544"/>
              </a:xfrm>
            </p:grpSpPr>
            <p:sp>
              <p:nvSpPr>
                <p:cNvPr id="4561" name="Google Shape;4561;p5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5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57"/>
              <p:cNvGrpSpPr/>
              <p:nvPr/>
            </p:nvGrpSpPr>
            <p:grpSpPr>
              <a:xfrm>
                <a:off x="2525796" y="4089633"/>
                <a:ext cx="72126" cy="53788"/>
                <a:chOff x="2525796" y="4089633"/>
                <a:chExt cx="72126" cy="53788"/>
              </a:xfrm>
            </p:grpSpPr>
            <p:sp>
              <p:nvSpPr>
                <p:cNvPr id="4564" name="Google Shape;4564;p5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5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57"/>
              <p:cNvGrpSpPr/>
              <p:nvPr/>
            </p:nvGrpSpPr>
            <p:grpSpPr>
              <a:xfrm>
                <a:off x="2525225" y="3731058"/>
                <a:ext cx="64321" cy="64544"/>
                <a:chOff x="2525225" y="3731058"/>
                <a:chExt cx="64321" cy="64544"/>
              </a:xfrm>
            </p:grpSpPr>
            <p:sp>
              <p:nvSpPr>
                <p:cNvPr id="4567" name="Google Shape;4567;p5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5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72"/>
        <p:cNvGrpSpPr/>
        <p:nvPr/>
      </p:nvGrpSpPr>
      <p:grpSpPr>
        <a:xfrm>
          <a:off x="0" y="0"/>
          <a:ext cx="0" cy="0"/>
          <a:chOff x="0" y="0"/>
          <a:chExt cx="0" cy="0"/>
        </a:xfrm>
      </p:grpSpPr>
      <p:grpSp>
        <p:nvGrpSpPr>
          <p:cNvPr id="4573" name="Google Shape;4573;p58"/>
          <p:cNvGrpSpPr/>
          <p:nvPr/>
        </p:nvGrpSpPr>
        <p:grpSpPr>
          <a:xfrm>
            <a:off x="716991" y="971306"/>
            <a:ext cx="845921" cy="690752"/>
            <a:chOff x="732428" y="1198513"/>
            <a:chExt cx="845921" cy="690752"/>
          </a:xfrm>
        </p:grpSpPr>
        <p:grpSp>
          <p:nvGrpSpPr>
            <p:cNvPr id="4574" name="Google Shape;4574;p58"/>
            <p:cNvGrpSpPr/>
            <p:nvPr/>
          </p:nvGrpSpPr>
          <p:grpSpPr>
            <a:xfrm>
              <a:off x="823030" y="1198513"/>
              <a:ext cx="755319" cy="690752"/>
              <a:chOff x="823030" y="1198513"/>
              <a:chExt cx="755319" cy="690752"/>
            </a:xfrm>
          </p:grpSpPr>
          <p:sp>
            <p:nvSpPr>
              <p:cNvPr id="4575" name="Google Shape;4575;p5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5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58"/>
            <p:cNvGrpSpPr/>
            <p:nvPr/>
          </p:nvGrpSpPr>
          <p:grpSpPr>
            <a:xfrm>
              <a:off x="732428" y="1239937"/>
              <a:ext cx="739912" cy="607886"/>
              <a:chOff x="732428" y="1239937"/>
              <a:chExt cx="739912" cy="607886"/>
            </a:xfrm>
          </p:grpSpPr>
          <p:sp>
            <p:nvSpPr>
              <p:cNvPr id="4578" name="Google Shape;4578;p5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5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58"/>
            <p:cNvGrpSpPr/>
            <p:nvPr/>
          </p:nvGrpSpPr>
          <p:grpSpPr>
            <a:xfrm>
              <a:off x="732428" y="1277018"/>
              <a:ext cx="702832" cy="533758"/>
              <a:chOff x="732428" y="1277018"/>
              <a:chExt cx="702832" cy="533758"/>
            </a:xfrm>
          </p:grpSpPr>
          <p:sp>
            <p:nvSpPr>
              <p:cNvPr id="4581" name="Google Shape;4581;p5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5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58"/>
            <p:cNvGrpSpPr/>
            <p:nvPr/>
          </p:nvGrpSpPr>
          <p:grpSpPr>
            <a:xfrm>
              <a:off x="931170" y="1306653"/>
              <a:ext cx="647179" cy="474455"/>
              <a:chOff x="931170" y="1306653"/>
              <a:chExt cx="647179" cy="474455"/>
            </a:xfrm>
          </p:grpSpPr>
          <p:sp>
            <p:nvSpPr>
              <p:cNvPr id="4584" name="Google Shape;4584;p5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5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6" name="Google Shape;4586;p5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58"/>
          <p:cNvGrpSpPr/>
          <p:nvPr/>
        </p:nvGrpSpPr>
        <p:grpSpPr>
          <a:xfrm>
            <a:off x="3948600" y="971313"/>
            <a:ext cx="634656" cy="699982"/>
            <a:chOff x="5985650" y="2860025"/>
            <a:chExt cx="1396075" cy="1539775"/>
          </a:xfrm>
        </p:grpSpPr>
        <p:sp>
          <p:nvSpPr>
            <p:cNvPr id="4588" name="Google Shape;4588;p5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5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5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5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5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5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5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5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5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5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5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5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5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5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5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58"/>
          <p:cNvGrpSpPr/>
          <p:nvPr/>
        </p:nvGrpSpPr>
        <p:grpSpPr>
          <a:xfrm>
            <a:off x="4704250" y="971306"/>
            <a:ext cx="725845" cy="699975"/>
            <a:chOff x="4249973" y="1201875"/>
            <a:chExt cx="1958568" cy="1888762"/>
          </a:xfrm>
        </p:grpSpPr>
        <p:sp>
          <p:nvSpPr>
            <p:cNvPr id="4621" name="Google Shape;4621;p5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2" name="Google Shape;4622;p58"/>
            <p:cNvGrpSpPr/>
            <p:nvPr/>
          </p:nvGrpSpPr>
          <p:grpSpPr>
            <a:xfrm>
              <a:off x="5853086" y="1789142"/>
              <a:ext cx="355454" cy="1048099"/>
              <a:chOff x="5576108" y="2016725"/>
              <a:chExt cx="565200" cy="1666560"/>
            </a:xfrm>
          </p:grpSpPr>
          <p:sp>
            <p:nvSpPr>
              <p:cNvPr id="4623" name="Google Shape;4623;p5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24" name="Google Shape;4624;p5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58"/>
            <p:cNvGrpSpPr/>
            <p:nvPr/>
          </p:nvGrpSpPr>
          <p:grpSpPr>
            <a:xfrm>
              <a:off x="4869455" y="2691676"/>
              <a:ext cx="1013897" cy="398961"/>
              <a:chOff x="4012057" y="3451825"/>
              <a:chExt cx="1612175" cy="634379"/>
            </a:xfrm>
          </p:grpSpPr>
          <p:sp>
            <p:nvSpPr>
              <p:cNvPr id="4626" name="Google Shape;4626;p5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27" name="Google Shape;4627;p5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58"/>
            <p:cNvGrpSpPr/>
            <p:nvPr/>
          </p:nvGrpSpPr>
          <p:grpSpPr>
            <a:xfrm>
              <a:off x="4276937" y="2155961"/>
              <a:ext cx="651965" cy="891358"/>
              <a:chOff x="3069908" y="2599997"/>
              <a:chExt cx="1036675" cy="1417328"/>
            </a:xfrm>
          </p:grpSpPr>
          <p:sp>
            <p:nvSpPr>
              <p:cNvPr id="4629" name="Google Shape;4629;p5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30" name="Google Shape;4630;p5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58"/>
            <p:cNvGrpSpPr/>
            <p:nvPr/>
          </p:nvGrpSpPr>
          <p:grpSpPr>
            <a:xfrm>
              <a:off x="5054918" y="1201875"/>
              <a:ext cx="999548" cy="602711"/>
              <a:chOff x="4306958" y="1082925"/>
              <a:chExt cx="1589359" cy="958358"/>
            </a:xfrm>
          </p:grpSpPr>
          <p:sp>
            <p:nvSpPr>
              <p:cNvPr id="4632" name="Google Shape;4632;p5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33" name="Google Shape;4633;p5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58"/>
            <p:cNvGrpSpPr/>
            <p:nvPr/>
          </p:nvGrpSpPr>
          <p:grpSpPr>
            <a:xfrm>
              <a:off x="4249973" y="1303451"/>
              <a:ext cx="799317" cy="841334"/>
              <a:chOff x="3027033" y="1244439"/>
              <a:chExt cx="1270977" cy="1337786"/>
            </a:xfrm>
          </p:grpSpPr>
          <p:sp>
            <p:nvSpPr>
              <p:cNvPr id="4635" name="Google Shape;4635;p5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36" name="Google Shape;4636;p5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7" name="Google Shape;4637;p58"/>
          <p:cNvGrpSpPr/>
          <p:nvPr/>
        </p:nvGrpSpPr>
        <p:grpSpPr>
          <a:xfrm>
            <a:off x="4057114" y="1858087"/>
            <a:ext cx="750769" cy="683784"/>
            <a:chOff x="4204684" y="2104422"/>
            <a:chExt cx="699822" cy="637382"/>
          </a:xfrm>
        </p:grpSpPr>
        <p:grpSp>
          <p:nvGrpSpPr>
            <p:cNvPr id="4638" name="Google Shape;4638;p58"/>
            <p:cNvGrpSpPr/>
            <p:nvPr/>
          </p:nvGrpSpPr>
          <p:grpSpPr>
            <a:xfrm>
              <a:off x="4204684" y="2430067"/>
              <a:ext cx="342957" cy="311738"/>
              <a:chOff x="4204684" y="2430067"/>
              <a:chExt cx="342957" cy="311738"/>
            </a:xfrm>
          </p:grpSpPr>
          <p:sp>
            <p:nvSpPr>
              <p:cNvPr id="4639" name="Google Shape;4639;p5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58"/>
            <p:cNvGrpSpPr/>
            <p:nvPr/>
          </p:nvGrpSpPr>
          <p:grpSpPr>
            <a:xfrm>
              <a:off x="4561586" y="2430067"/>
              <a:ext cx="342920" cy="311738"/>
              <a:chOff x="4561586" y="2430067"/>
              <a:chExt cx="342920" cy="311738"/>
            </a:xfrm>
          </p:grpSpPr>
          <p:sp>
            <p:nvSpPr>
              <p:cNvPr id="4642" name="Google Shape;4642;p5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5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4" name="Google Shape;4644;p58"/>
            <p:cNvGrpSpPr/>
            <p:nvPr/>
          </p:nvGrpSpPr>
          <p:grpSpPr>
            <a:xfrm>
              <a:off x="4561586" y="2104422"/>
              <a:ext cx="342920" cy="311738"/>
              <a:chOff x="4561586" y="2104422"/>
              <a:chExt cx="342920" cy="311738"/>
            </a:xfrm>
          </p:grpSpPr>
          <p:sp>
            <p:nvSpPr>
              <p:cNvPr id="4645" name="Google Shape;4645;p5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58"/>
            <p:cNvGrpSpPr/>
            <p:nvPr/>
          </p:nvGrpSpPr>
          <p:grpSpPr>
            <a:xfrm>
              <a:off x="4204684" y="2104422"/>
              <a:ext cx="342957" cy="311664"/>
              <a:chOff x="4204684" y="2104422"/>
              <a:chExt cx="342957" cy="311664"/>
            </a:xfrm>
          </p:grpSpPr>
          <p:sp>
            <p:nvSpPr>
              <p:cNvPr id="4648" name="Google Shape;4648;p5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0" name="Google Shape;4650;p58"/>
          <p:cNvGrpSpPr/>
          <p:nvPr/>
        </p:nvGrpSpPr>
        <p:grpSpPr>
          <a:xfrm>
            <a:off x="5521547" y="971301"/>
            <a:ext cx="660591" cy="688867"/>
            <a:chOff x="5830645" y="1267368"/>
            <a:chExt cx="530340" cy="553040"/>
          </a:xfrm>
        </p:grpSpPr>
        <p:sp>
          <p:nvSpPr>
            <p:cNvPr id="4651" name="Google Shape;4651;p5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2" name="Google Shape;4652;p58"/>
            <p:cNvGrpSpPr/>
            <p:nvPr/>
          </p:nvGrpSpPr>
          <p:grpSpPr>
            <a:xfrm>
              <a:off x="5830645" y="1267368"/>
              <a:ext cx="259743" cy="269909"/>
              <a:chOff x="5830645" y="1267368"/>
              <a:chExt cx="259743" cy="269909"/>
            </a:xfrm>
          </p:grpSpPr>
          <p:sp>
            <p:nvSpPr>
              <p:cNvPr id="4653" name="Google Shape;4653;p5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58"/>
            <p:cNvGrpSpPr/>
            <p:nvPr/>
          </p:nvGrpSpPr>
          <p:grpSpPr>
            <a:xfrm>
              <a:off x="6101293" y="1267368"/>
              <a:ext cx="259692" cy="269909"/>
              <a:chOff x="6101293" y="1267368"/>
              <a:chExt cx="259692" cy="269909"/>
            </a:xfrm>
          </p:grpSpPr>
          <p:sp>
            <p:nvSpPr>
              <p:cNvPr id="4656" name="Google Shape;4656;p5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58"/>
            <p:cNvGrpSpPr/>
            <p:nvPr/>
          </p:nvGrpSpPr>
          <p:grpSpPr>
            <a:xfrm>
              <a:off x="5830645" y="1550500"/>
              <a:ext cx="259692" cy="269909"/>
              <a:chOff x="5830645" y="1550500"/>
              <a:chExt cx="259692" cy="269909"/>
            </a:xfrm>
          </p:grpSpPr>
          <p:sp>
            <p:nvSpPr>
              <p:cNvPr id="4659" name="Google Shape;4659;p5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58"/>
            <p:cNvGrpSpPr/>
            <p:nvPr/>
          </p:nvGrpSpPr>
          <p:grpSpPr>
            <a:xfrm>
              <a:off x="6101293" y="1550500"/>
              <a:ext cx="259692" cy="269909"/>
              <a:chOff x="6101293" y="1550500"/>
              <a:chExt cx="259692" cy="269909"/>
            </a:xfrm>
          </p:grpSpPr>
          <p:sp>
            <p:nvSpPr>
              <p:cNvPr id="4662" name="Google Shape;4662;p5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4" name="Google Shape;4664;p58"/>
          <p:cNvGrpSpPr/>
          <p:nvPr/>
        </p:nvGrpSpPr>
        <p:grpSpPr>
          <a:xfrm>
            <a:off x="723700" y="1861760"/>
            <a:ext cx="697154" cy="679574"/>
            <a:chOff x="2679875" y="2361475"/>
            <a:chExt cx="780425" cy="760575"/>
          </a:xfrm>
        </p:grpSpPr>
        <p:sp>
          <p:nvSpPr>
            <p:cNvPr id="4665" name="Google Shape;4665;p5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58"/>
          <p:cNvGrpSpPr/>
          <p:nvPr/>
        </p:nvGrpSpPr>
        <p:grpSpPr>
          <a:xfrm>
            <a:off x="3122859" y="971352"/>
            <a:ext cx="735829" cy="684547"/>
            <a:chOff x="3351965" y="1148808"/>
            <a:chExt cx="750770" cy="698375"/>
          </a:xfrm>
        </p:grpSpPr>
        <p:grpSp>
          <p:nvGrpSpPr>
            <p:cNvPr id="4672" name="Google Shape;4672;p58"/>
            <p:cNvGrpSpPr/>
            <p:nvPr/>
          </p:nvGrpSpPr>
          <p:grpSpPr>
            <a:xfrm>
              <a:off x="3586796" y="1148808"/>
              <a:ext cx="294857" cy="286830"/>
              <a:chOff x="3750225" y="1774000"/>
              <a:chExt cx="149575" cy="145525"/>
            </a:xfrm>
          </p:grpSpPr>
          <p:sp>
            <p:nvSpPr>
              <p:cNvPr id="4673" name="Google Shape;4673;p5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58"/>
            <p:cNvGrpSpPr/>
            <p:nvPr/>
          </p:nvGrpSpPr>
          <p:grpSpPr>
            <a:xfrm>
              <a:off x="3779245" y="1375768"/>
              <a:ext cx="323490" cy="286978"/>
              <a:chOff x="3847850" y="1889150"/>
              <a:chExt cx="164100" cy="145600"/>
            </a:xfrm>
          </p:grpSpPr>
          <p:sp>
            <p:nvSpPr>
              <p:cNvPr id="4676" name="Google Shape;4676;p5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8" name="Google Shape;4678;p58"/>
            <p:cNvGrpSpPr/>
            <p:nvPr/>
          </p:nvGrpSpPr>
          <p:grpSpPr>
            <a:xfrm>
              <a:off x="3351965" y="1330435"/>
              <a:ext cx="295449" cy="285401"/>
              <a:chOff x="3631100" y="1866150"/>
              <a:chExt cx="149875" cy="144800"/>
            </a:xfrm>
          </p:grpSpPr>
          <p:sp>
            <p:nvSpPr>
              <p:cNvPr id="4679" name="Google Shape;4679;p5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1" name="Google Shape;4681;p58"/>
            <p:cNvGrpSpPr/>
            <p:nvPr/>
          </p:nvGrpSpPr>
          <p:grpSpPr>
            <a:xfrm>
              <a:off x="3548208" y="1560352"/>
              <a:ext cx="294808" cy="286830"/>
              <a:chOff x="3730650" y="1982800"/>
              <a:chExt cx="149550" cy="145525"/>
            </a:xfrm>
          </p:grpSpPr>
          <p:sp>
            <p:nvSpPr>
              <p:cNvPr id="4682" name="Google Shape;4682;p5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5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4" name="Google Shape;4684;p58"/>
          <p:cNvGrpSpPr/>
          <p:nvPr/>
        </p:nvGrpSpPr>
        <p:grpSpPr>
          <a:xfrm>
            <a:off x="7624512" y="971306"/>
            <a:ext cx="804565" cy="677795"/>
            <a:chOff x="7636443" y="1204988"/>
            <a:chExt cx="804565" cy="677795"/>
          </a:xfrm>
        </p:grpSpPr>
        <p:grpSp>
          <p:nvGrpSpPr>
            <p:cNvPr id="4685" name="Google Shape;4685;p58"/>
            <p:cNvGrpSpPr/>
            <p:nvPr/>
          </p:nvGrpSpPr>
          <p:grpSpPr>
            <a:xfrm>
              <a:off x="7636443" y="1509705"/>
              <a:ext cx="804565" cy="373078"/>
              <a:chOff x="7636443" y="1509705"/>
              <a:chExt cx="804565" cy="373078"/>
            </a:xfrm>
          </p:grpSpPr>
          <p:sp>
            <p:nvSpPr>
              <p:cNvPr id="4686" name="Google Shape;4686;p5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58"/>
            <p:cNvGrpSpPr/>
            <p:nvPr/>
          </p:nvGrpSpPr>
          <p:grpSpPr>
            <a:xfrm>
              <a:off x="7636443" y="1408133"/>
              <a:ext cx="804565" cy="373078"/>
              <a:chOff x="7636443" y="1408133"/>
              <a:chExt cx="804565" cy="373078"/>
            </a:xfrm>
          </p:grpSpPr>
          <p:sp>
            <p:nvSpPr>
              <p:cNvPr id="4689" name="Google Shape;4689;p5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58"/>
            <p:cNvGrpSpPr/>
            <p:nvPr/>
          </p:nvGrpSpPr>
          <p:grpSpPr>
            <a:xfrm>
              <a:off x="7636443" y="1306560"/>
              <a:ext cx="804565" cy="373078"/>
              <a:chOff x="7636443" y="1306560"/>
              <a:chExt cx="804565" cy="373078"/>
            </a:xfrm>
          </p:grpSpPr>
          <p:sp>
            <p:nvSpPr>
              <p:cNvPr id="4692" name="Google Shape;4692;p5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58"/>
            <p:cNvGrpSpPr/>
            <p:nvPr/>
          </p:nvGrpSpPr>
          <p:grpSpPr>
            <a:xfrm>
              <a:off x="7636443" y="1204988"/>
              <a:ext cx="804565" cy="373078"/>
              <a:chOff x="7636443" y="1204988"/>
              <a:chExt cx="804565" cy="373078"/>
            </a:xfrm>
          </p:grpSpPr>
          <p:sp>
            <p:nvSpPr>
              <p:cNvPr id="4695" name="Google Shape;4695;p5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5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7" name="Google Shape;4697;p58"/>
          <p:cNvGrpSpPr/>
          <p:nvPr/>
        </p:nvGrpSpPr>
        <p:grpSpPr>
          <a:xfrm>
            <a:off x="4963358" y="1878721"/>
            <a:ext cx="661339" cy="661188"/>
            <a:chOff x="3990000" y="975400"/>
            <a:chExt cx="3934200" cy="3933300"/>
          </a:xfrm>
        </p:grpSpPr>
        <p:sp>
          <p:nvSpPr>
            <p:cNvPr id="4698" name="Google Shape;4698;p5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58"/>
          <p:cNvGrpSpPr/>
          <p:nvPr/>
        </p:nvGrpSpPr>
        <p:grpSpPr>
          <a:xfrm>
            <a:off x="6607006" y="1857359"/>
            <a:ext cx="868881" cy="684241"/>
            <a:chOff x="6598259" y="2078634"/>
            <a:chExt cx="868881" cy="684241"/>
          </a:xfrm>
        </p:grpSpPr>
        <p:sp>
          <p:nvSpPr>
            <p:cNvPr id="4703" name="Google Shape;4703;p5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5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9" name="Google Shape;4709;p58"/>
            <p:cNvGrpSpPr/>
            <p:nvPr/>
          </p:nvGrpSpPr>
          <p:grpSpPr>
            <a:xfrm>
              <a:off x="6808175" y="2078634"/>
              <a:ext cx="452229" cy="684241"/>
              <a:chOff x="6808175" y="2078634"/>
              <a:chExt cx="452229" cy="684241"/>
            </a:xfrm>
          </p:grpSpPr>
          <p:sp>
            <p:nvSpPr>
              <p:cNvPr id="4710" name="Google Shape;4710;p5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5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5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6" name="Google Shape;4716;p58"/>
              <p:cNvGrpSpPr/>
              <p:nvPr/>
            </p:nvGrpSpPr>
            <p:grpSpPr>
              <a:xfrm>
                <a:off x="6821586" y="2078634"/>
                <a:ext cx="426871" cy="684241"/>
                <a:chOff x="6821586" y="2078634"/>
                <a:chExt cx="426871" cy="684241"/>
              </a:xfrm>
            </p:grpSpPr>
            <p:grpSp>
              <p:nvGrpSpPr>
                <p:cNvPr id="4717" name="Google Shape;4717;p58"/>
                <p:cNvGrpSpPr/>
                <p:nvPr/>
              </p:nvGrpSpPr>
              <p:grpSpPr>
                <a:xfrm>
                  <a:off x="6821586" y="2078634"/>
                  <a:ext cx="426871" cy="684241"/>
                  <a:chOff x="6821586" y="2078634"/>
                  <a:chExt cx="426871" cy="684241"/>
                </a:xfrm>
              </p:grpSpPr>
              <p:sp>
                <p:nvSpPr>
                  <p:cNvPr id="4718" name="Google Shape;4718;p5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5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5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5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7" name="Google Shape;4737;p5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43" name="Google Shape;4743;p58"/>
          <p:cNvGrpSpPr/>
          <p:nvPr/>
        </p:nvGrpSpPr>
        <p:grpSpPr>
          <a:xfrm>
            <a:off x="5780173" y="1862968"/>
            <a:ext cx="671358" cy="671358"/>
            <a:chOff x="6535625" y="760425"/>
            <a:chExt cx="1665900" cy="1665900"/>
          </a:xfrm>
        </p:grpSpPr>
        <p:sp>
          <p:nvSpPr>
            <p:cNvPr id="4744" name="Google Shape;4744;p5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58"/>
          <p:cNvGrpSpPr/>
          <p:nvPr/>
        </p:nvGrpSpPr>
        <p:grpSpPr>
          <a:xfrm>
            <a:off x="716989" y="3531368"/>
            <a:ext cx="1340789" cy="640830"/>
            <a:chOff x="238125" y="1151100"/>
            <a:chExt cx="7139450" cy="3412300"/>
          </a:xfrm>
        </p:grpSpPr>
        <p:sp>
          <p:nvSpPr>
            <p:cNvPr id="4749" name="Google Shape;4749;p5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5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5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5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58"/>
          <p:cNvGrpSpPr/>
          <p:nvPr/>
        </p:nvGrpSpPr>
        <p:grpSpPr>
          <a:xfrm>
            <a:off x="5584212" y="2734649"/>
            <a:ext cx="985357" cy="585764"/>
            <a:chOff x="5145061" y="2881789"/>
            <a:chExt cx="1107641" cy="658458"/>
          </a:xfrm>
        </p:grpSpPr>
        <p:grpSp>
          <p:nvGrpSpPr>
            <p:cNvPr id="4762" name="Google Shape;4762;p58"/>
            <p:cNvGrpSpPr/>
            <p:nvPr/>
          </p:nvGrpSpPr>
          <p:grpSpPr>
            <a:xfrm>
              <a:off x="5722989" y="3244587"/>
              <a:ext cx="529713" cy="295659"/>
              <a:chOff x="5722989" y="3244587"/>
              <a:chExt cx="529713" cy="295659"/>
            </a:xfrm>
          </p:grpSpPr>
          <p:sp>
            <p:nvSpPr>
              <p:cNvPr id="4763" name="Google Shape;4763;p5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64" name="Google Shape;4764;p5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65" name="Google Shape;4765;p58"/>
            <p:cNvGrpSpPr/>
            <p:nvPr/>
          </p:nvGrpSpPr>
          <p:grpSpPr>
            <a:xfrm>
              <a:off x="5145061" y="3244587"/>
              <a:ext cx="536807" cy="295659"/>
              <a:chOff x="5145061" y="3244587"/>
              <a:chExt cx="536807" cy="295659"/>
            </a:xfrm>
          </p:grpSpPr>
          <p:sp>
            <p:nvSpPr>
              <p:cNvPr id="4766" name="Google Shape;4766;p5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67" name="Google Shape;4767;p5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68" name="Google Shape;4768;p58"/>
            <p:cNvGrpSpPr/>
            <p:nvPr/>
          </p:nvGrpSpPr>
          <p:grpSpPr>
            <a:xfrm>
              <a:off x="5341327" y="2898245"/>
              <a:ext cx="532309" cy="614891"/>
              <a:chOff x="5341327" y="2898245"/>
              <a:chExt cx="532309" cy="614891"/>
            </a:xfrm>
          </p:grpSpPr>
          <p:sp>
            <p:nvSpPr>
              <p:cNvPr id="4769" name="Google Shape;4769;p5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70" name="Google Shape;4770;p5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71" name="Google Shape;4771;p58"/>
            <p:cNvGrpSpPr/>
            <p:nvPr/>
          </p:nvGrpSpPr>
          <p:grpSpPr>
            <a:xfrm>
              <a:off x="5532290" y="2881789"/>
              <a:ext cx="620516" cy="305456"/>
              <a:chOff x="5532290" y="2881789"/>
              <a:chExt cx="620516" cy="305456"/>
            </a:xfrm>
          </p:grpSpPr>
          <p:sp>
            <p:nvSpPr>
              <p:cNvPr id="4772" name="Google Shape;4772;p5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73" name="Google Shape;4773;p5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774" name="Google Shape;4774;p58"/>
          <p:cNvGrpSpPr/>
          <p:nvPr/>
        </p:nvGrpSpPr>
        <p:grpSpPr>
          <a:xfrm>
            <a:off x="8163135" y="3526707"/>
            <a:ext cx="269068" cy="645491"/>
            <a:chOff x="7026852" y="3311869"/>
            <a:chExt cx="434331" cy="1041954"/>
          </a:xfrm>
        </p:grpSpPr>
        <p:sp>
          <p:nvSpPr>
            <p:cNvPr id="4775" name="Google Shape;4775;p5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58"/>
          <p:cNvGrpSpPr/>
          <p:nvPr/>
        </p:nvGrpSpPr>
        <p:grpSpPr>
          <a:xfrm>
            <a:off x="6179716" y="3565945"/>
            <a:ext cx="293882" cy="293836"/>
            <a:chOff x="4873519" y="3311869"/>
            <a:chExt cx="499374" cy="499296"/>
          </a:xfrm>
        </p:grpSpPr>
        <p:sp>
          <p:nvSpPr>
            <p:cNvPr id="4779" name="Google Shape;4779;p5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5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58"/>
          <p:cNvGrpSpPr/>
          <p:nvPr/>
        </p:nvGrpSpPr>
        <p:grpSpPr>
          <a:xfrm>
            <a:off x="6179716" y="3878316"/>
            <a:ext cx="293882" cy="293882"/>
            <a:chOff x="4873519" y="3875839"/>
            <a:chExt cx="499374" cy="499374"/>
          </a:xfrm>
        </p:grpSpPr>
        <p:sp>
          <p:nvSpPr>
            <p:cNvPr id="4782" name="Google Shape;4782;p5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5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58"/>
          <p:cNvGrpSpPr/>
          <p:nvPr/>
        </p:nvGrpSpPr>
        <p:grpSpPr>
          <a:xfrm>
            <a:off x="2410244" y="1850269"/>
            <a:ext cx="698104" cy="698208"/>
            <a:chOff x="2565073" y="2075876"/>
            <a:chExt cx="672482" cy="672518"/>
          </a:xfrm>
        </p:grpSpPr>
        <p:sp>
          <p:nvSpPr>
            <p:cNvPr id="4785" name="Google Shape;4785;p5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5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5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58"/>
          <p:cNvGrpSpPr/>
          <p:nvPr/>
        </p:nvGrpSpPr>
        <p:grpSpPr>
          <a:xfrm>
            <a:off x="5633655" y="3534869"/>
            <a:ext cx="438354" cy="637329"/>
            <a:chOff x="1697726" y="3244179"/>
            <a:chExt cx="788124" cy="1146069"/>
          </a:xfrm>
        </p:grpSpPr>
        <p:sp>
          <p:nvSpPr>
            <p:cNvPr id="4792" name="Google Shape;4792;p5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4" name="Google Shape;4794;p58"/>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5" name="Google Shape;4795;p58"/>
          <p:cNvGrpSpPr/>
          <p:nvPr/>
        </p:nvGrpSpPr>
        <p:grpSpPr>
          <a:xfrm>
            <a:off x="7634869" y="1863232"/>
            <a:ext cx="799565" cy="670282"/>
            <a:chOff x="7617850" y="2063282"/>
            <a:chExt cx="799565" cy="670282"/>
          </a:xfrm>
        </p:grpSpPr>
        <p:cxnSp>
          <p:nvCxnSpPr>
            <p:cNvPr id="4796" name="Google Shape;4796;p5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97" name="Google Shape;4797;p5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98" name="Google Shape;4798;p5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99" name="Google Shape;4799;p5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00" name="Google Shape;4800;p5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801" name="Google Shape;4801;p5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802" name="Google Shape;4802;p58"/>
            <p:cNvGrpSpPr/>
            <p:nvPr/>
          </p:nvGrpSpPr>
          <p:grpSpPr>
            <a:xfrm>
              <a:off x="7734309" y="2063282"/>
              <a:ext cx="570957" cy="620095"/>
              <a:chOff x="7734309" y="2063282"/>
              <a:chExt cx="570957" cy="620095"/>
            </a:xfrm>
          </p:grpSpPr>
          <p:grpSp>
            <p:nvGrpSpPr>
              <p:cNvPr id="4803" name="Google Shape;4803;p58"/>
              <p:cNvGrpSpPr/>
              <p:nvPr/>
            </p:nvGrpSpPr>
            <p:grpSpPr>
              <a:xfrm>
                <a:off x="8031573" y="2063282"/>
                <a:ext cx="273693" cy="620095"/>
                <a:chOff x="8031573" y="2063282"/>
                <a:chExt cx="273693" cy="620095"/>
              </a:xfrm>
            </p:grpSpPr>
            <p:sp>
              <p:nvSpPr>
                <p:cNvPr id="4804" name="Google Shape;4804;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58"/>
              <p:cNvGrpSpPr/>
              <p:nvPr/>
            </p:nvGrpSpPr>
            <p:grpSpPr>
              <a:xfrm flipH="1">
                <a:off x="7734309" y="2063282"/>
                <a:ext cx="273693" cy="620095"/>
                <a:chOff x="8031573" y="2063282"/>
                <a:chExt cx="273693" cy="620095"/>
              </a:xfrm>
            </p:grpSpPr>
            <p:sp>
              <p:nvSpPr>
                <p:cNvPr id="4809" name="Google Shape;4809;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813" name="Google Shape;4813;p58"/>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8"/>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5" name="Google Shape;4815;p58"/>
          <p:cNvGrpSpPr/>
          <p:nvPr/>
        </p:nvGrpSpPr>
        <p:grpSpPr>
          <a:xfrm>
            <a:off x="7821475" y="2716715"/>
            <a:ext cx="602567" cy="601884"/>
            <a:chOff x="1186975" y="238125"/>
            <a:chExt cx="5244275" cy="5238325"/>
          </a:xfrm>
        </p:grpSpPr>
        <p:sp>
          <p:nvSpPr>
            <p:cNvPr id="4816" name="Google Shape;4816;p5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5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58"/>
          <p:cNvGrpSpPr/>
          <p:nvPr/>
        </p:nvGrpSpPr>
        <p:grpSpPr>
          <a:xfrm>
            <a:off x="3264213" y="1856199"/>
            <a:ext cx="651848" cy="687338"/>
            <a:chOff x="3400515" y="2056248"/>
            <a:chExt cx="698134" cy="735987"/>
          </a:xfrm>
        </p:grpSpPr>
        <p:grpSp>
          <p:nvGrpSpPr>
            <p:cNvPr id="4821" name="Google Shape;4821;p58"/>
            <p:cNvGrpSpPr/>
            <p:nvPr/>
          </p:nvGrpSpPr>
          <p:grpSpPr>
            <a:xfrm>
              <a:off x="3400515" y="2283913"/>
              <a:ext cx="312919" cy="219900"/>
              <a:chOff x="3400515" y="2283913"/>
              <a:chExt cx="312919" cy="219900"/>
            </a:xfrm>
          </p:grpSpPr>
          <p:sp>
            <p:nvSpPr>
              <p:cNvPr id="4822" name="Google Shape;4822;p5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23" name="Google Shape;4823;p5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824" name="Google Shape;4824;p58"/>
            <p:cNvGrpSpPr/>
            <p:nvPr/>
          </p:nvGrpSpPr>
          <p:grpSpPr>
            <a:xfrm>
              <a:off x="3547823" y="2461089"/>
              <a:ext cx="219900" cy="331146"/>
              <a:chOff x="3547823" y="2461089"/>
              <a:chExt cx="219900" cy="331146"/>
            </a:xfrm>
          </p:grpSpPr>
          <p:sp>
            <p:nvSpPr>
              <p:cNvPr id="4825" name="Google Shape;4825;p5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26" name="Google Shape;4826;p5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827" name="Google Shape;4827;p58"/>
            <p:cNvGrpSpPr/>
            <p:nvPr/>
          </p:nvGrpSpPr>
          <p:grpSpPr>
            <a:xfrm>
              <a:off x="3734138" y="2461089"/>
              <a:ext cx="219900" cy="331146"/>
              <a:chOff x="3734138" y="2461089"/>
              <a:chExt cx="219900" cy="331146"/>
            </a:xfrm>
          </p:grpSpPr>
          <p:sp>
            <p:nvSpPr>
              <p:cNvPr id="4828" name="Google Shape;4828;p5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29" name="Google Shape;4829;p5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830" name="Google Shape;4830;p58"/>
            <p:cNvGrpSpPr/>
            <p:nvPr/>
          </p:nvGrpSpPr>
          <p:grpSpPr>
            <a:xfrm>
              <a:off x="3787560" y="2281742"/>
              <a:ext cx="311089" cy="219900"/>
              <a:chOff x="3787560" y="2281742"/>
              <a:chExt cx="311089" cy="219900"/>
            </a:xfrm>
          </p:grpSpPr>
          <p:sp>
            <p:nvSpPr>
              <p:cNvPr id="4831" name="Google Shape;4831;p5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32" name="Google Shape;4832;p5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833" name="Google Shape;4833;p58"/>
            <p:cNvGrpSpPr/>
            <p:nvPr/>
          </p:nvGrpSpPr>
          <p:grpSpPr>
            <a:xfrm>
              <a:off x="3637290" y="2056248"/>
              <a:ext cx="219900" cy="330736"/>
              <a:chOff x="3637290" y="2056248"/>
              <a:chExt cx="219900" cy="330736"/>
            </a:xfrm>
          </p:grpSpPr>
          <p:sp>
            <p:nvSpPr>
              <p:cNvPr id="4834" name="Google Shape;4834;p5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835" name="Google Shape;4835;p5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836" name="Google Shape;4836;p58"/>
          <p:cNvGrpSpPr/>
          <p:nvPr/>
        </p:nvGrpSpPr>
        <p:grpSpPr>
          <a:xfrm>
            <a:off x="2555919" y="2726205"/>
            <a:ext cx="1268144" cy="592394"/>
            <a:chOff x="238125" y="1188750"/>
            <a:chExt cx="7140450" cy="3335550"/>
          </a:xfrm>
        </p:grpSpPr>
        <p:sp>
          <p:nvSpPr>
            <p:cNvPr id="4837" name="Google Shape;4837;p5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2" name="Google Shape;4842;p58"/>
          <p:cNvGrpSpPr/>
          <p:nvPr/>
        </p:nvGrpSpPr>
        <p:grpSpPr>
          <a:xfrm>
            <a:off x="6663819" y="2728360"/>
            <a:ext cx="1053944" cy="590147"/>
            <a:chOff x="238125" y="1335475"/>
            <a:chExt cx="5418735" cy="3034175"/>
          </a:xfrm>
        </p:grpSpPr>
        <p:sp>
          <p:nvSpPr>
            <p:cNvPr id="4843" name="Google Shape;4843;p5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58"/>
          <p:cNvGrpSpPr/>
          <p:nvPr/>
        </p:nvGrpSpPr>
        <p:grpSpPr>
          <a:xfrm>
            <a:off x="4094628" y="3533259"/>
            <a:ext cx="1268207" cy="638939"/>
            <a:chOff x="3967651" y="3645904"/>
            <a:chExt cx="1479304" cy="745292"/>
          </a:xfrm>
        </p:grpSpPr>
        <p:grpSp>
          <p:nvGrpSpPr>
            <p:cNvPr id="4847" name="Google Shape;4847;p58"/>
            <p:cNvGrpSpPr/>
            <p:nvPr/>
          </p:nvGrpSpPr>
          <p:grpSpPr>
            <a:xfrm>
              <a:off x="3967651" y="4009026"/>
              <a:ext cx="1479304" cy="382170"/>
              <a:chOff x="3967651" y="4009026"/>
              <a:chExt cx="1479304" cy="382170"/>
            </a:xfrm>
          </p:grpSpPr>
          <p:grpSp>
            <p:nvGrpSpPr>
              <p:cNvPr id="4848" name="Google Shape;4848;p58"/>
              <p:cNvGrpSpPr/>
              <p:nvPr/>
            </p:nvGrpSpPr>
            <p:grpSpPr>
              <a:xfrm>
                <a:off x="4892216" y="4195630"/>
                <a:ext cx="554739" cy="195566"/>
                <a:chOff x="3604375" y="4892160"/>
                <a:chExt cx="1651500" cy="582215"/>
              </a:xfrm>
            </p:grpSpPr>
            <p:sp>
              <p:nvSpPr>
                <p:cNvPr id="4849" name="Google Shape;4849;p5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5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1" name="Google Shape;4851;p58"/>
              <p:cNvGrpSpPr/>
              <p:nvPr/>
            </p:nvGrpSpPr>
            <p:grpSpPr>
              <a:xfrm>
                <a:off x="3967651" y="4146303"/>
                <a:ext cx="579402" cy="244893"/>
                <a:chOff x="851875" y="4745310"/>
                <a:chExt cx="1724925" cy="729065"/>
              </a:xfrm>
            </p:grpSpPr>
            <p:sp>
              <p:nvSpPr>
                <p:cNvPr id="4852" name="Google Shape;4852;p5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5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4" name="Google Shape;4854;p58"/>
              <p:cNvGrpSpPr/>
              <p:nvPr/>
            </p:nvGrpSpPr>
            <p:grpSpPr>
              <a:xfrm>
                <a:off x="4460753" y="4009026"/>
                <a:ext cx="493110" cy="382170"/>
                <a:chOff x="2319875" y="4336625"/>
                <a:chExt cx="1468025" cy="1137750"/>
              </a:xfrm>
            </p:grpSpPr>
            <p:sp>
              <p:nvSpPr>
                <p:cNvPr id="4855" name="Google Shape;4855;p5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7" name="Google Shape;4857;p58"/>
            <p:cNvGrpSpPr/>
            <p:nvPr/>
          </p:nvGrpSpPr>
          <p:grpSpPr>
            <a:xfrm>
              <a:off x="4479443" y="3645904"/>
              <a:ext cx="455965" cy="388789"/>
              <a:chOff x="2957425" y="238100"/>
              <a:chExt cx="1910200" cy="1628775"/>
            </a:xfrm>
          </p:grpSpPr>
          <p:sp>
            <p:nvSpPr>
              <p:cNvPr id="4858" name="Google Shape;4858;p5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5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5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5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5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5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5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8" name="Google Shape;4868;p58"/>
          <p:cNvGrpSpPr/>
          <p:nvPr/>
        </p:nvGrpSpPr>
        <p:grpSpPr>
          <a:xfrm>
            <a:off x="2480742" y="3534460"/>
            <a:ext cx="1243128" cy="637739"/>
            <a:chOff x="2496310" y="3693351"/>
            <a:chExt cx="1342906" cy="688926"/>
          </a:xfrm>
        </p:grpSpPr>
        <p:grpSp>
          <p:nvGrpSpPr>
            <p:cNvPr id="4869" name="Google Shape;4869;p58"/>
            <p:cNvGrpSpPr/>
            <p:nvPr/>
          </p:nvGrpSpPr>
          <p:grpSpPr>
            <a:xfrm>
              <a:off x="2496310" y="3693351"/>
              <a:ext cx="1342906" cy="688875"/>
              <a:chOff x="2496310" y="3693351"/>
              <a:chExt cx="1342906" cy="688875"/>
            </a:xfrm>
          </p:grpSpPr>
          <p:sp>
            <p:nvSpPr>
              <p:cNvPr id="4870" name="Google Shape;4870;p5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5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5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5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6" name="Google Shape;4876;p58"/>
              <p:cNvCxnSpPr>
                <a:stCxn id="487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877" name="Google Shape;4877;p58"/>
              <p:cNvCxnSpPr>
                <a:stCxn id="487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878" name="Google Shape;4878;p58"/>
              <p:cNvCxnSpPr>
                <a:stCxn id="487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79" name="Google Shape;4879;p58"/>
              <p:cNvCxnSpPr>
                <a:stCxn id="487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80" name="Google Shape;4880;p58"/>
              <p:cNvCxnSpPr>
                <a:stCxn id="487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881" name="Google Shape;4881;p58"/>
            <p:cNvGrpSpPr/>
            <p:nvPr/>
          </p:nvGrpSpPr>
          <p:grpSpPr>
            <a:xfrm>
              <a:off x="2675275" y="3930557"/>
              <a:ext cx="1003306" cy="451719"/>
              <a:chOff x="2675275" y="4174282"/>
              <a:chExt cx="1003306" cy="451719"/>
            </a:xfrm>
          </p:grpSpPr>
          <p:sp>
            <p:nvSpPr>
              <p:cNvPr id="4882" name="Google Shape;4882;p5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5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5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5" name="Google Shape;4885;p58"/>
          <p:cNvGrpSpPr/>
          <p:nvPr/>
        </p:nvGrpSpPr>
        <p:grpSpPr>
          <a:xfrm>
            <a:off x="1654412" y="971306"/>
            <a:ext cx="574511" cy="874709"/>
            <a:chOff x="1715404" y="1112080"/>
            <a:chExt cx="642270" cy="977984"/>
          </a:xfrm>
        </p:grpSpPr>
        <p:grpSp>
          <p:nvGrpSpPr>
            <p:cNvPr id="4886" name="Google Shape;4886;p58"/>
            <p:cNvGrpSpPr/>
            <p:nvPr/>
          </p:nvGrpSpPr>
          <p:grpSpPr>
            <a:xfrm>
              <a:off x="1715404" y="1112080"/>
              <a:ext cx="642270" cy="977984"/>
              <a:chOff x="1715404" y="1112080"/>
              <a:chExt cx="642270" cy="977984"/>
            </a:xfrm>
          </p:grpSpPr>
          <p:sp>
            <p:nvSpPr>
              <p:cNvPr id="4887" name="Google Shape;4887;p5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5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58"/>
            <p:cNvGrpSpPr/>
            <p:nvPr/>
          </p:nvGrpSpPr>
          <p:grpSpPr>
            <a:xfrm>
              <a:off x="1768927" y="1165603"/>
              <a:ext cx="535225" cy="851367"/>
              <a:chOff x="1768927" y="1165603"/>
              <a:chExt cx="535225" cy="851367"/>
            </a:xfrm>
          </p:grpSpPr>
          <p:sp>
            <p:nvSpPr>
              <p:cNvPr id="4890" name="Google Shape;4890;p5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5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2" name="Google Shape;4892;p58"/>
            <p:cNvGrpSpPr/>
            <p:nvPr/>
          </p:nvGrpSpPr>
          <p:grpSpPr>
            <a:xfrm>
              <a:off x="1822449" y="1219125"/>
              <a:ext cx="428180" cy="718859"/>
              <a:chOff x="1822449" y="1219125"/>
              <a:chExt cx="428180" cy="718859"/>
            </a:xfrm>
          </p:grpSpPr>
          <p:sp>
            <p:nvSpPr>
              <p:cNvPr id="4893" name="Google Shape;4893;p5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5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5" name="Google Shape;4895;p58"/>
            <p:cNvGrpSpPr/>
            <p:nvPr/>
          </p:nvGrpSpPr>
          <p:grpSpPr>
            <a:xfrm>
              <a:off x="1875972" y="1272648"/>
              <a:ext cx="321135" cy="586939"/>
              <a:chOff x="1875972" y="1272648"/>
              <a:chExt cx="321135" cy="586939"/>
            </a:xfrm>
          </p:grpSpPr>
          <p:sp>
            <p:nvSpPr>
              <p:cNvPr id="4896" name="Google Shape;4896;p5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5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8" name="Google Shape;4898;p58"/>
          <p:cNvGrpSpPr/>
          <p:nvPr/>
        </p:nvGrpSpPr>
        <p:grpSpPr>
          <a:xfrm>
            <a:off x="7761573" y="3528028"/>
            <a:ext cx="293855" cy="644170"/>
            <a:chOff x="241025" y="3151575"/>
            <a:chExt cx="293855" cy="644170"/>
          </a:xfrm>
        </p:grpSpPr>
        <p:sp>
          <p:nvSpPr>
            <p:cNvPr id="4899" name="Google Shape;4899;p5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5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1" name="Google Shape;4901;p58"/>
          <p:cNvGrpSpPr/>
          <p:nvPr/>
        </p:nvGrpSpPr>
        <p:grpSpPr>
          <a:xfrm>
            <a:off x="709557" y="2728028"/>
            <a:ext cx="1779649" cy="591620"/>
            <a:chOff x="246070" y="1983375"/>
            <a:chExt cx="1855347" cy="616849"/>
          </a:xfrm>
        </p:grpSpPr>
        <p:sp>
          <p:nvSpPr>
            <p:cNvPr id="4902" name="Google Shape;4902;p5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5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5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5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5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5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5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5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58"/>
          <p:cNvGrpSpPr/>
          <p:nvPr/>
        </p:nvGrpSpPr>
        <p:grpSpPr>
          <a:xfrm>
            <a:off x="2320424" y="971306"/>
            <a:ext cx="711055" cy="745993"/>
            <a:chOff x="2496269" y="1171698"/>
            <a:chExt cx="761953" cy="799392"/>
          </a:xfrm>
        </p:grpSpPr>
        <p:grpSp>
          <p:nvGrpSpPr>
            <p:cNvPr id="4912" name="Google Shape;4912;p58"/>
            <p:cNvGrpSpPr/>
            <p:nvPr/>
          </p:nvGrpSpPr>
          <p:grpSpPr>
            <a:xfrm>
              <a:off x="2496269" y="1171698"/>
              <a:ext cx="761953" cy="723022"/>
              <a:chOff x="2496269" y="1171698"/>
              <a:chExt cx="761953" cy="723022"/>
            </a:xfrm>
          </p:grpSpPr>
          <p:sp>
            <p:nvSpPr>
              <p:cNvPr id="4913" name="Google Shape;4913;p5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5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5" name="Google Shape;4915;p58"/>
              <p:cNvGrpSpPr/>
              <p:nvPr/>
            </p:nvGrpSpPr>
            <p:grpSpPr>
              <a:xfrm>
                <a:off x="2496269" y="1171698"/>
                <a:ext cx="761953" cy="723022"/>
                <a:chOff x="2496269" y="1120652"/>
                <a:chExt cx="761953" cy="723022"/>
              </a:xfrm>
            </p:grpSpPr>
            <p:grpSp>
              <p:nvGrpSpPr>
                <p:cNvPr id="4916" name="Google Shape;4916;p58"/>
                <p:cNvGrpSpPr/>
                <p:nvPr/>
              </p:nvGrpSpPr>
              <p:grpSpPr>
                <a:xfrm>
                  <a:off x="2496269" y="1120652"/>
                  <a:ext cx="761953" cy="723022"/>
                  <a:chOff x="2496269" y="1120652"/>
                  <a:chExt cx="761953" cy="723022"/>
                </a:xfrm>
              </p:grpSpPr>
              <p:grpSp>
                <p:nvGrpSpPr>
                  <p:cNvPr id="4917" name="Google Shape;4917;p58"/>
                  <p:cNvGrpSpPr/>
                  <p:nvPr/>
                </p:nvGrpSpPr>
                <p:grpSpPr>
                  <a:xfrm>
                    <a:off x="2496269" y="1304589"/>
                    <a:ext cx="407089" cy="305057"/>
                    <a:chOff x="2496269" y="1304589"/>
                    <a:chExt cx="407089" cy="305057"/>
                  </a:xfrm>
                </p:grpSpPr>
                <p:sp>
                  <p:nvSpPr>
                    <p:cNvPr id="4918" name="Google Shape;4918;p5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5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58"/>
                  <p:cNvGrpSpPr/>
                  <p:nvPr/>
                </p:nvGrpSpPr>
                <p:grpSpPr>
                  <a:xfrm>
                    <a:off x="2586468" y="1493376"/>
                    <a:ext cx="358850" cy="349656"/>
                    <a:chOff x="2586468" y="1493376"/>
                    <a:chExt cx="358850" cy="349656"/>
                  </a:xfrm>
                </p:grpSpPr>
                <p:sp>
                  <p:nvSpPr>
                    <p:cNvPr id="4921" name="Google Shape;4921;p5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58"/>
                  <p:cNvGrpSpPr/>
                  <p:nvPr/>
                </p:nvGrpSpPr>
                <p:grpSpPr>
                  <a:xfrm>
                    <a:off x="2807939" y="1494024"/>
                    <a:ext cx="358857" cy="349650"/>
                    <a:chOff x="2807939" y="1494024"/>
                    <a:chExt cx="358857" cy="349650"/>
                  </a:xfrm>
                </p:grpSpPr>
                <p:sp>
                  <p:nvSpPr>
                    <p:cNvPr id="4924" name="Google Shape;4924;p5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58"/>
                  <p:cNvGrpSpPr/>
                  <p:nvPr/>
                </p:nvGrpSpPr>
                <p:grpSpPr>
                  <a:xfrm>
                    <a:off x="2851133" y="1305635"/>
                    <a:ext cx="407089" cy="305057"/>
                    <a:chOff x="2851133" y="1305635"/>
                    <a:chExt cx="407089" cy="305057"/>
                  </a:xfrm>
                </p:grpSpPr>
                <p:sp>
                  <p:nvSpPr>
                    <p:cNvPr id="4927" name="Google Shape;4927;p5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58"/>
                  <p:cNvGrpSpPr/>
                  <p:nvPr/>
                </p:nvGrpSpPr>
                <p:grpSpPr>
                  <a:xfrm>
                    <a:off x="2727495" y="1120652"/>
                    <a:ext cx="300271" cy="396358"/>
                    <a:chOff x="2727495" y="1120652"/>
                    <a:chExt cx="300271" cy="396358"/>
                  </a:xfrm>
                </p:grpSpPr>
                <p:sp>
                  <p:nvSpPr>
                    <p:cNvPr id="4930" name="Google Shape;4930;p5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2" name="Google Shape;4932;p58"/>
                <p:cNvGrpSpPr/>
                <p:nvPr/>
              </p:nvGrpSpPr>
              <p:grpSpPr>
                <a:xfrm>
                  <a:off x="2722305" y="1350460"/>
                  <a:ext cx="308357" cy="308344"/>
                  <a:chOff x="2722305" y="1350460"/>
                  <a:chExt cx="308357" cy="308344"/>
                </a:xfrm>
              </p:grpSpPr>
              <p:sp>
                <p:nvSpPr>
                  <p:cNvPr id="4933" name="Google Shape;4933;p5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4" name="Google Shape;4934;p58"/>
                  <p:cNvGrpSpPr/>
                  <p:nvPr/>
                </p:nvGrpSpPr>
                <p:grpSpPr>
                  <a:xfrm>
                    <a:off x="2725064" y="1364529"/>
                    <a:ext cx="297954" cy="280182"/>
                    <a:chOff x="2725064" y="1364529"/>
                    <a:chExt cx="297954" cy="280182"/>
                  </a:xfrm>
                </p:grpSpPr>
                <p:sp>
                  <p:nvSpPr>
                    <p:cNvPr id="4935" name="Google Shape;4935;p5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5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940" name="Google Shape;4940;p5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5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5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58"/>
          <p:cNvGrpSpPr/>
          <p:nvPr/>
        </p:nvGrpSpPr>
        <p:grpSpPr>
          <a:xfrm>
            <a:off x="3909124" y="2727412"/>
            <a:ext cx="1569144" cy="591015"/>
            <a:chOff x="3820100" y="3023049"/>
            <a:chExt cx="1303926" cy="491162"/>
          </a:xfrm>
        </p:grpSpPr>
        <p:grpSp>
          <p:nvGrpSpPr>
            <p:cNvPr id="4946" name="Google Shape;4946;p58"/>
            <p:cNvGrpSpPr/>
            <p:nvPr/>
          </p:nvGrpSpPr>
          <p:grpSpPr>
            <a:xfrm>
              <a:off x="3820100" y="3023072"/>
              <a:ext cx="1303926" cy="491139"/>
              <a:chOff x="3820100" y="3023072"/>
              <a:chExt cx="1303926" cy="491139"/>
            </a:xfrm>
          </p:grpSpPr>
          <p:sp>
            <p:nvSpPr>
              <p:cNvPr id="4947" name="Google Shape;4947;p5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5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58"/>
            <p:cNvGrpSpPr/>
            <p:nvPr/>
          </p:nvGrpSpPr>
          <p:grpSpPr>
            <a:xfrm>
              <a:off x="4132439" y="3023645"/>
              <a:ext cx="393633" cy="177096"/>
              <a:chOff x="4132439" y="3023645"/>
              <a:chExt cx="393633" cy="177096"/>
            </a:xfrm>
          </p:grpSpPr>
          <p:sp>
            <p:nvSpPr>
              <p:cNvPr id="4950" name="Google Shape;4950;p5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5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58"/>
            <p:cNvGrpSpPr/>
            <p:nvPr/>
          </p:nvGrpSpPr>
          <p:grpSpPr>
            <a:xfrm>
              <a:off x="3921811" y="3023049"/>
              <a:ext cx="1002397" cy="388943"/>
              <a:chOff x="3921811" y="3023049"/>
              <a:chExt cx="1002397" cy="388943"/>
            </a:xfrm>
          </p:grpSpPr>
          <p:sp>
            <p:nvSpPr>
              <p:cNvPr id="4953" name="Google Shape;4953;p5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58"/>
            <p:cNvGrpSpPr/>
            <p:nvPr/>
          </p:nvGrpSpPr>
          <p:grpSpPr>
            <a:xfrm>
              <a:off x="4023645" y="3023049"/>
              <a:ext cx="683032" cy="286722"/>
              <a:chOff x="4023645" y="3023049"/>
              <a:chExt cx="683032" cy="286722"/>
            </a:xfrm>
          </p:grpSpPr>
          <p:sp>
            <p:nvSpPr>
              <p:cNvPr id="4956" name="Google Shape;4956;p5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8" name="Google Shape;4958;p58"/>
          <p:cNvGrpSpPr/>
          <p:nvPr/>
        </p:nvGrpSpPr>
        <p:grpSpPr>
          <a:xfrm>
            <a:off x="1541246" y="1854257"/>
            <a:ext cx="713522" cy="688025"/>
            <a:chOff x="1706078" y="2092648"/>
            <a:chExt cx="660913" cy="637296"/>
          </a:xfrm>
        </p:grpSpPr>
        <p:sp>
          <p:nvSpPr>
            <p:cNvPr id="4959" name="Google Shape;4959;p5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0" name="Google Shape;4960;p58"/>
            <p:cNvGrpSpPr/>
            <p:nvPr/>
          </p:nvGrpSpPr>
          <p:grpSpPr>
            <a:xfrm>
              <a:off x="1706078" y="2092648"/>
              <a:ext cx="660913" cy="575241"/>
              <a:chOff x="1706078" y="2092648"/>
              <a:chExt cx="660913" cy="575241"/>
            </a:xfrm>
          </p:grpSpPr>
          <p:sp>
            <p:nvSpPr>
              <p:cNvPr id="4961" name="Google Shape;4961;p5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5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5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4" name="Google Shape;4964;p58"/>
          <p:cNvGrpSpPr/>
          <p:nvPr/>
        </p:nvGrpSpPr>
        <p:grpSpPr>
          <a:xfrm>
            <a:off x="6303104" y="971806"/>
            <a:ext cx="1317459" cy="684168"/>
            <a:chOff x="238125" y="999450"/>
            <a:chExt cx="7140700" cy="3708225"/>
          </a:xfrm>
        </p:grpSpPr>
        <p:sp>
          <p:nvSpPr>
            <p:cNvPr id="4965" name="Google Shape;4965;p5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5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5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5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5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77"/>
        <p:cNvGrpSpPr/>
        <p:nvPr/>
      </p:nvGrpSpPr>
      <p:grpSpPr>
        <a:xfrm>
          <a:off x="0" y="0"/>
          <a:ext cx="0" cy="0"/>
          <a:chOff x="0" y="0"/>
          <a:chExt cx="0" cy="0"/>
        </a:xfrm>
      </p:grpSpPr>
      <p:grpSp>
        <p:nvGrpSpPr>
          <p:cNvPr id="4978" name="Google Shape;4978;p59"/>
          <p:cNvGrpSpPr/>
          <p:nvPr/>
        </p:nvGrpSpPr>
        <p:grpSpPr>
          <a:xfrm>
            <a:off x="717025" y="967615"/>
            <a:ext cx="1636117" cy="1526144"/>
            <a:chOff x="729238" y="1179665"/>
            <a:chExt cx="1636117" cy="1526144"/>
          </a:xfrm>
        </p:grpSpPr>
        <p:grpSp>
          <p:nvGrpSpPr>
            <p:cNvPr id="4979" name="Google Shape;4979;p59"/>
            <p:cNvGrpSpPr/>
            <p:nvPr/>
          </p:nvGrpSpPr>
          <p:grpSpPr>
            <a:xfrm>
              <a:off x="729238" y="1179665"/>
              <a:ext cx="80700" cy="1526144"/>
              <a:chOff x="729238" y="1179665"/>
              <a:chExt cx="80700" cy="1526144"/>
            </a:xfrm>
          </p:grpSpPr>
          <p:sp>
            <p:nvSpPr>
              <p:cNvPr id="4980" name="Google Shape;4980;p5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5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5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5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5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5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5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59"/>
            <p:cNvGrpSpPr/>
            <p:nvPr/>
          </p:nvGrpSpPr>
          <p:grpSpPr>
            <a:xfrm>
              <a:off x="903098" y="1179665"/>
              <a:ext cx="80700" cy="1526144"/>
              <a:chOff x="903098" y="1179665"/>
              <a:chExt cx="80700" cy="1526144"/>
            </a:xfrm>
          </p:grpSpPr>
          <p:sp>
            <p:nvSpPr>
              <p:cNvPr id="4991" name="Google Shape;4991;p5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5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5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5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5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5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59"/>
            <p:cNvGrpSpPr/>
            <p:nvPr/>
          </p:nvGrpSpPr>
          <p:grpSpPr>
            <a:xfrm>
              <a:off x="1076958" y="1179665"/>
              <a:ext cx="80700" cy="1526144"/>
              <a:chOff x="1076958" y="1179665"/>
              <a:chExt cx="80700" cy="1526144"/>
            </a:xfrm>
          </p:grpSpPr>
          <p:sp>
            <p:nvSpPr>
              <p:cNvPr id="5002" name="Google Shape;5002;p5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5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5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5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5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5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5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59"/>
            <p:cNvGrpSpPr/>
            <p:nvPr/>
          </p:nvGrpSpPr>
          <p:grpSpPr>
            <a:xfrm>
              <a:off x="1247707" y="1179665"/>
              <a:ext cx="80700" cy="1526144"/>
              <a:chOff x="1247707" y="1179665"/>
              <a:chExt cx="80700" cy="1526144"/>
            </a:xfrm>
          </p:grpSpPr>
          <p:sp>
            <p:nvSpPr>
              <p:cNvPr id="5013" name="Google Shape;5013;p5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5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5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5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5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5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5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5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59"/>
            <p:cNvGrpSpPr/>
            <p:nvPr/>
          </p:nvGrpSpPr>
          <p:grpSpPr>
            <a:xfrm>
              <a:off x="1421567" y="1179665"/>
              <a:ext cx="80700" cy="1526144"/>
              <a:chOff x="1421567" y="1179665"/>
              <a:chExt cx="80700" cy="1526144"/>
            </a:xfrm>
          </p:grpSpPr>
          <p:sp>
            <p:nvSpPr>
              <p:cNvPr id="5024" name="Google Shape;5024;p5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5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5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5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5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5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5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5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5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59"/>
            <p:cNvGrpSpPr/>
            <p:nvPr/>
          </p:nvGrpSpPr>
          <p:grpSpPr>
            <a:xfrm>
              <a:off x="1592327" y="1179665"/>
              <a:ext cx="80700" cy="1526144"/>
              <a:chOff x="1592327" y="1179665"/>
              <a:chExt cx="80700" cy="1526144"/>
            </a:xfrm>
          </p:grpSpPr>
          <p:sp>
            <p:nvSpPr>
              <p:cNvPr id="5035" name="Google Shape;5035;p5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5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5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5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5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5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5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5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5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5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59"/>
            <p:cNvGrpSpPr/>
            <p:nvPr/>
          </p:nvGrpSpPr>
          <p:grpSpPr>
            <a:xfrm>
              <a:off x="1766187" y="1179665"/>
              <a:ext cx="80700" cy="1526144"/>
              <a:chOff x="1766187" y="1179665"/>
              <a:chExt cx="80700" cy="1526144"/>
            </a:xfrm>
          </p:grpSpPr>
          <p:sp>
            <p:nvSpPr>
              <p:cNvPr id="5046" name="Google Shape;5046;p5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5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5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5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5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5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5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5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59"/>
            <p:cNvGrpSpPr/>
            <p:nvPr/>
          </p:nvGrpSpPr>
          <p:grpSpPr>
            <a:xfrm>
              <a:off x="1936935" y="1179665"/>
              <a:ext cx="80700" cy="1526144"/>
              <a:chOff x="1936935" y="1179665"/>
              <a:chExt cx="80700" cy="1526144"/>
            </a:xfrm>
          </p:grpSpPr>
          <p:sp>
            <p:nvSpPr>
              <p:cNvPr id="5057" name="Google Shape;5057;p5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5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5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5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5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59"/>
            <p:cNvGrpSpPr/>
            <p:nvPr/>
          </p:nvGrpSpPr>
          <p:grpSpPr>
            <a:xfrm>
              <a:off x="2110795" y="1179665"/>
              <a:ext cx="80700" cy="1526144"/>
              <a:chOff x="2110795" y="1179665"/>
              <a:chExt cx="80700" cy="1526144"/>
            </a:xfrm>
          </p:grpSpPr>
          <p:sp>
            <p:nvSpPr>
              <p:cNvPr id="5068" name="Google Shape;5068;p5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59"/>
            <p:cNvGrpSpPr/>
            <p:nvPr/>
          </p:nvGrpSpPr>
          <p:grpSpPr>
            <a:xfrm>
              <a:off x="2284655" y="1179665"/>
              <a:ext cx="80700" cy="1526144"/>
              <a:chOff x="2284655" y="1179665"/>
              <a:chExt cx="80700" cy="1526144"/>
            </a:xfrm>
          </p:grpSpPr>
          <p:sp>
            <p:nvSpPr>
              <p:cNvPr id="5079" name="Google Shape;5079;p5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9" name="Google Shape;5089;p59"/>
          <p:cNvGrpSpPr/>
          <p:nvPr/>
        </p:nvGrpSpPr>
        <p:grpSpPr>
          <a:xfrm>
            <a:off x="2611692" y="986753"/>
            <a:ext cx="1364248" cy="1102133"/>
            <a:chOff x="2623904" y="1198803"/>
            <a:chExt cx="1364248" cy="1102133"/>
          </a:xfrm>
        </p:grpSpPr>
        <p:grpSp>
          <p:nvGrpSpPr>
            <p:cNvPr id="5090" name="Google Shape;5090;p59"/>
            <p:cNvGrpSpPr/>
            <p:nvPr/>
          </p:nvGrpSpPr>
          <p:grpSpPr>
            <a:xfrm>
              <a:off x="2623907" y="1198803"/>
              <a:ext cx="1364245" cy="273000"/>
              <a:chOff x="2623907" y="1198803"/>
              <a:chExt cx="1364245" cy="273000"/>
            </a:xfrm>
          </p:grpSpPr>
          <p:sp>
            <p:nvSpPr>
              <p:cNvPr id="5091" name="Google Shape;5091;p5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5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5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59"/>
            <p:cNvGrpSpPr/>
            <p:nvPr/>
          </p:nvGrpSpPr>
          <p:grpSpPr>
            <a:xfrm>
              <a:off x="2623904" y="1476964"/>
              <a:ext cx="1364245" cy="273000"/>
              <a:chOff x="2623904" y="1476964"/>
              <a:chExt cx="1364245" cy="273000"/>
            </a:xfrm>
          </p:grpSpPr>
          <p:sp>
            <p:nvSpPr>
              <p:cNvPr id="5097" name="Google Shape;5097;p5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5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5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5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5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9"/>
            <p:cNvGrpSpPr/>
            <p:nvPr/>
          </p:nvGrpSpPr>
          <p:grpSpPr>
            <a:xfrm>
              <a:off x="2623907" y="1749775"/>
              <a:ext cx="1364245" cy="273000"/>
              <a:chOff x="2623907" y="1749775"/>
              <a:chExt cx="1364245" cy="273000"/>
            </a:xfrm>
          </p:grpSpPr>
          <p:sp>
            <p:nvSpPr>
              <p:cNvPr id="5103" name="Google Shape;5103;p5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5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5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5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5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9"/>
            <p:cNvGrpSpPr/>
            <p:nvPr/>
          </p:nvGrpSpPr>
          <p:grpSpPr>
            <a:xfrm>
              <a:off x="2623904" y="2027936"/>
              <a:ext cx="1364245" cy="273000"/>
              <a:chOff x="2623904" y="2027936"/>
              <a:chExt cx="1364245" cy="273000"/>
            </a:xfrm>
          </p:grpSpPr>
          <p:sp>
            <p:nvSpPr>
              <p:cNvPr id="5109" name="Google Shape;5109;p5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5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5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5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5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4" name="Google Shape;5114;p59"/>
          <p:cNvGrpSpPr/>
          <p:nvPr/>
        </p:nvGrpSpPr>
        <p:grpSpPr>
          <a:xfrm>
            <a:off x="2601153" y="2445826"/>
            <a:ext cx="1387541" cy="159124"/>
            <a:chOff x="3200660" y="2180272"/>
            <a:chExt cx="2563824" cy="378237"/>
          </a:xfrm>
        </p:grpSpPr>
        <p:sp>
          <p:nvSpPr>
            <p:cNvPr id="5115" name="Google Shape;5115;p5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5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5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5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5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5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5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5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5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5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5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59"/>
          <p:cNvGrpSpPr/>
          <p:nvPr/>
        </p:nvGrpSpPr>
        <p:grpSpPr>
          <a:xfrm>
            <a:off x="2597677" y="2723590"/>
            <a:ext cx="1390502" cy="159625"/>
            <a:chOff x="3530150" y="2790075"/>
            <a:chExt cx="1962600" cy="225300"/>
          </a:xfrm>
        </p:grpSpPr>
        <p:sp>
          <p:nvSpPr>
            <p:cNvPr id="5134" name="Google Shape;5134;p5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5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59"/>
          <p:cNvGrpSpPr/>
          <p:nvPr/>
        </p:nvGrpSpPr>
        <p:grpSpPr>
          <a:xfrm>
            <a:off x="2597735" y="3001855"/>
            <a:ext cx="1411629" cy="154175"/>
            <a:chOff x="3558802" y="4011244"/>
            <a:chExt cx="1866000" cy="111600"/>
          </a:xfrm>
        </p:grpSpPr>
        <p:sp>
          <p:nvSpPr>
            <p:cNvPr id="5137" name="Google Shape;5137;p5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59"/>
          <p:cNvGrpSpPr/>
          <p:nvPr/>
        </p:nvGrpSpPr>
        <p:grpSpPr>
          <a:xfrm>
            <a:off x="2598023" y="2207425"/>
            <a:ext cx="1383503" cy="119761"/>
            <a:chOff x="3465975" y="2270258"/>
            <a:chExt cx="1986364" cy="171947"/>
          </a:xfrm>
        </p:grpSpPr>
        <p:sp>
          <p:nvSpPr>
            <p:cNvPr id="5140" name="Google Shape;5140;p5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5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5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8" name="Google Shape;5148;p59"/>
          <p:cNvGrpSpPr/>
          <p:nvPr/>
        </p:nvGrpSpPr>
        <p:grpSpPr>
          <a:xfrm>
            <a:off x="2609030" y="3571198"/>
            <a:ext cx="1369531" cy="195460"/>
            <a:chOff x="723300" y="4253549"/>
            <a:chExt cx="2276482" cy="324900"/>
          </a:xfrm>
        </p:grpSpPr>
        <p:sp>
          <p:nvSpPr>
            <p:cNvPr id="5149" name="Google Shape;5149;p5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5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5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59"/>
          <p:cNvGrpSpPr/>
          <p:nvPr/>
        </p:nvGrpSpPr>
        <p:grpSpPr>
          <a:xfrm>
            <a:off x="2598591" y="3272439"/>
            <a:ext cx="1389066" cy="180119"/>
            <a:chOff x="705948" y="3788465"/>
            <a:chExt cx="2308953" cy="299400"/>
          </a:xfrm>
        </p:grpSpPr>
        <p:sp>
          <p:nvSpPr>
            <p:cNvPr id="5155" name="Google Shape;5155;p5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5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5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59"/>
          <p:cNvGrpSpPr/>
          <p:nvPr/>
        </p:nvGrpSpPr>
        <p:grpSpPr>
          <a:xfrm>
            <a:off x="4195581" y="1876393"/>
            <a:ext cx="1433821" cy="191501"/>
            <a:chOff x="4273350" y="2088443"/>
            <a:chExt cx="1433821" cy="191501"/>
          </a:xfrm>
        </p:grpSpPr>
        <p:grpSp>
          <p:nvGrpSpPr>
            <p:cNvPr id="5161" name="Google Shape;5161;p59"/>
            <p:cNvGrpSpPr/>
            <p:nvPr/>
          </p:nvGrpSpPr>
          <p:grpSpPr>
            <a:xfrm>
              <a:off x="4273350" y="2088443"/>
              <a:ext cx="1433821" cy="0"/>
              <a:chOff x="5224975" y="2962250"/>
              <a:chExt cx="1544400" cy="0"/>
            </a:xfrm>
          </p:grpSpPr>
          <p:cxnSp>
            <p:nvCxnSpPr>
              <p:cNvPr id="5162" name="Google Shape;5162;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163" name="Google Shape;5163;p5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164" name="Google Shape;5164;p59"/>
            <p:cNvGrpSpPr/>
            <p:nvPr/>
          </p:nvGrpSpPr>
          <p:grpSpPr>
            <a:xfrm>
              <a:off x="4273350" y="2279944"/>
              <a:ext cx="1433821" cy="0"/>
              <a:chOff x="5224975" y="2962250"/>
              <a:chExt cx="1544400" cy="0"/>
            </a:xfrm>
          </p:grpSpPr>
          <p:cxnSp>
            <p:nvCxnSpPr>
              <p:cNvPr id="5165" name="Google Shape;5165;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166" name="Google Shape;5166;p5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167" name="Google Shape;5167;p59"/>
          <p:cNvGrpSpPr/>
          <p:nvPr/>
        </p:nvGrpSpPr>
        <p:grpSpPr>
          <a:xfrm>
            <a:off x="2646528" y="3885297"/>
            <a:ext cx="1304609" cy="294074"/>
            <a:chOff x="2658741" y="4097347"/>
            <a:chExt cx="1304609" cy="294074"/>
          </a:xfrm>
        </p:grpSpPr>
        <p:grpSp>
          <p:nvGrpSpPr>
            <p:cNvPr id="5168" name="Google Shape;5168;p59"/>
            <p:cNvGrpSpPr/>
            <p:nvPr/>
          </p:nvGrpSpPr>
          <p:grpSpPr>
            <a:xfrm>
              <a:off x="2658741" y="4097347"/>
              <a:ext cx="118572" cy="294074"/>
              <a:chOff x="3343310" y="4475555"/>
              <a:chExt cx="127717" cy="316753"/>
            </a:xfrm>
          </p:grpSpPr>
          <p:sp>
            <p:nvSpPr>
              <p:cNvPr id="5169" name="Google Shape;5169;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59"/>
            <p:cNvGrpSpPr/>
            <p:nvPr/>
          </p:nvGrpSpPr>
          <p:grpSpPr>
            <a:xfrm>
              <a:off x="3815519" y="4098388"/>
              <a:ext cx="147831" cy="291991"/>
              <a:chOff x="3527539" y="4476677"/>
              <a:chExt cx="159232" cy="314510"/>
            </a:xfrm>
          </p:grpSpPr>
          <p:sp>
            <p:nvSpPr>
              <p:cNvPr id="5172" name="Google Shape;5172;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59"/>
            <p:cNvGrpSpPr/>
            <p:nvPr/>
          </p:nvGrpSpPr>
          <p:grpSpPr>
            <a:xfrm>
              <a:off x="3511696" y="4098388"/>
              <a:ext cx="147831" cy="291991"/>
              <a:chOff x="3527539" y="4476677"/>
              <a:chExt cx="159232" cy="314510"/>
            </a:xfrm>
          </p:grpSpPr>
          <p:sp>
            <p:nvSpPr>
              <p:cNvPr id="5175" name="Google Shape;5175;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59"/>
            <p:cNvGrpSpPr/>
            <p:nvPr/>
          </p:nvGrpSpPr>
          <p:grpSpPr>
            <a:xfrm>
              <a:off x="3207874" y="4098388"/>
              <a:ext cx="147831" cy="291991"/>
              <a:chOff x="3527539" y="4476677"/>
              <a:chExt cx="159232" cy="314510"/>
            </a:xfrm>
          </p:grpSpPr>
          <p:sp>
            <p:nvSpPr>
              <p:cNvPr id="5178" name="Google Shape;5178;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59"/>
            <p:cNvGrpSpPr/>
            <p:nvPr/>
          </p:nvGrpSpPr>
          <p:grpSpPr>
            <a:xfrm>
              <a:off x="2933305" y="4097347"/>
              <a:ext cx="118572" cy="294074"/>
              <a:chOff x="3343310" y="4475555"/>
              <a:chExt cx="127717" cy="316753"/>
            </a:xfrm>
          </p:grpSpPr>
          <p:sp>
            <p:nvSpPr>
              <p:cNvPr id="5181" name="Google Shape;5181;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3" name="Google Shape;5183;p59"/>
          <p:cNvGrpSpPr/>
          <p:nvPr/>
        </p:nvGrpSpPr>
        <p:grpSpPr>
          <a:xfrm>
            <a:off x="4197136" y="963991"/>
            <a:ext cx="1430711" cy="751237"/>
            <a:chOff x="5159450" y="1919950"/>
            <a:chExt cx="1541050" cy="862500"/>
          </a:xfrm>
        </p:grpSpPr>
        <p:sp>
          <p:nvSpPr>
            <p:cNvPr id="5184" name="Google Shape;5184;p5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5185" name="Google Shape;5185;p59"/>
            <p:cNvGrpSpPr/>
            <p:nvPr/>
          </p:nvGrpSpPr>
          <p:grpSpPr>
            <a:xfrm>
              <a:off x="5159450" y="1919950"/>
              <a:ext cx="1541050" cy="862500"/>
              <a:chOff x="5159450" y="1919950"/>
              <a:chExt cx="1541050" cy="862500"/>
            </a:xfrm>
          </p:grpSpPr>
          <p:cxnSp>
            <p:nvCxnSpPr>
              <p:cNvPr id="5186" name="Google Shape;5186;p5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187" name="Google Shape;5187;p5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188" name="Google Shape;5188;p59"/>
          <p:cNvGrpSpPr/>
          <p:nvPr/>
        </p:nvGrpSpPr>
        <p:grpSpPr>
          <a:xfrm>
            <a:off x="4245274" y="2227761"/>
            <a:ext cx="1334436" cy="967914"/>
            <a:chOff x="4294923" y="2439811"/>
            <a:chExt cx="1334436" cy="967914"/>
          </a:xfrm>
        </p:grpSpPr>
        <p:grpSp>
          <p:nvGrpSpPr>
            <p:cNvPr id="5189" name="Google Shape;5189;p59"/>
            <p:cNvGrpSpPr/>
            <p:nvPr/>
          </p:nvGrpSpPr>
          <p:grpSpPr>
            <a:xfrm>
              <a:off x="4960455" y="2469658"/>
              <a:ext cx="668904" cy="885524"/>
              <a:chOff x="4960455" y="2469658"/>
              <a:chExt cx="668904" cy="885524"/>
            </a:xfrm>
          </p:grpSpPr>
          <p:sp>
            <p:nvSpPr>
              <p:cNvPr id="5190" name="Google Shape;5190;p5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5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5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59"/>
            <p:cNvGrpSpPr/>
            <p:nvPr/>
          </p:nvGrpSpPr>
          <p:grpSpPr>
            <a:xfrm>
              <a:off x="4294923" y="2469658"/>
              <a:ext cx="668951" cy="885524"/>
              <a:chOff x="4294923" y="2469658"/>
              <a:chExt cx="668951" cy="885524"/>
            </a:xfrm>
          </p:grpSpPr>
          <p:sp>
            <p:nvSpPr>
              <p:cNvPr id="5197" name="Google Shape;5197;p5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3" name="Google Shape;5203;p5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59"/>
          <p:cNvGrpSpPr/>
          <p:nvPr/>
        </p:nvGrpSpPr>
        <p:grpSpPr>
          <a:xfrm>
            <a:off x="4231477" y="3282206"/>
            <a:ext cx="1430949" cy="897289"/>
            <a:chOff x="4351371" y="3547942"/>
            <a:chExt cx="1345130" cy="843475"/>
          </a:xfrm>
        </p:grpSpPr>
        <p:grpSp>
          <p:nvGrpSpPr>
            <p:cNvPr id="5205" name="Google Shape;5205;p59"/>
            <p:cNvGrpSpPr/>
            <p:nvPr/>
          </p:nvGrpSpPr>
          <p:grpSpPr>
            <a:xfrm>
              <a:off x="4351371" y="4209917"/>
              <a:ext cx="1345130" cy="181500"/>
              <a:chOff x="4351371" y="4209917"/>
              <a:chExt cx="1345130" cy="181500"/>
            </a:xfrm>
          </p:grpSpPr>
          <p:sp>
            <p:nvSpPr>
              <p:cNvPr id="5206" name="Google Shape;5206;p5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7" name="Google Shape;5207;p5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208" name="Google Shape;5208;p59"/>
            <p:cNvGrpSpPr/>
            <p:nvPr/>
          </p:nvGrpSpPr>
          <p:grpSpPr>
            <a:xfrm>
              <a:off x="4403010" y="3985221"/>
              <a:ext cx="1109518" cy="181500"/>
              <a:chOff x="4403010" y="3985221"/>
              <a:chExt cx="1109518" cy="181500"/>
            </a:xfrm>
          </p:grpSpPr>
          <p:sp>
            <p:nvSpPr>
              <p:cNvPr id="5209" name="Google Shape;5209;p5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0" name="Google Shape;5210;p5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211" name="Google Shape;5211;p59"/>
            <p:cNvGrpSpPr/>
            <p:nvPr/>
          </p:nvGrpSpPr>
          <p:grpSpPr>
            <a:xfrm>
              <a:off x="4618704" y="3766582"/>
              <a:ext cx="807858" cy="181500"/>
              <a:chOff x="4618704" y="3766582"/>
              <a:chExt cx="807858" cy="181500"/>
            </a:xfrm>
          </p:grpSpPr>
          <p:sp>
            <p:nvSpPr>
              <p:cNvPr id="5212" name="Google Shape;5212;p5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3" name="Google Shape;5213;p5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214" name="Google Shape;5214;p59"/>
            <p:cNvGrpSpPr/>
            <p:nvPr/>
          </p:nvGrpSpPr>
          <p:grpSpPr>
            <a:xfrm>
              <a:off x="4735238" y="3547942"/>
              <a:ext cx="462839" cy="181500"/>
              <a:chOff x="4735238" y="3547942"/>
              <a:chExt cx="462839" cy="181500"/>
            </a:xfrm>
          </p:grpSpPr>
          <p:sp>
            <p:nvSpPr>
              <p:cNvPr id="5215" name="Google Shape;5215;p5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6" name="Google Shape;5216;p5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17" name="Google Shape;5217;p59"/>
          <p:cNvGrpSpPr/>
          <p:nvPr/>
        </p:nvGrpSpPr>
        <p:grpSpPr>
          <a:xfrm>
            <a:off x="7407835" y="2217530"/>
            <a:ext cx="1020955" cy="928853"/>
            <a:chOff x="926675" y="238125"/>
            <a:chExt cx="5755100" cy="5232975"/>
          </a:xfrm>
        </p:grpSpPr>
        <p:sp>
          <p:nvSpPr>
            <p:cNvPr id="5218" name="Google Shape;5218;p5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9"/>
          <p:cNvGrpSpPr/>
          <p:nvPr/>
        </p:nvGrpSpPr>
        <p:grpSpPr>
          <a:xfrm>
            <a:off x="715208" y="2616265"/>
            <a:ext cx="1695374" cy="1560837"/>
            <a:chOff x="727421" y="2828315"/>
            <a:chExt cx="1695374" cy="1560837"/>
          </a:xfrm>
        </p:grpSpPr>
        <p:grpSp>
          <p:nvGrpSpPr>
            <p:cNvPr id="5223" name="Google Shape;5223;p59"/>
            <p:cNvGrpSpPr/>
            <p:nvPr/>
          </p:nvGrpSpPr>
          <p:grpSpPr>
            <a:xfrm>
              <a:off x="727421" y="2828315"/>
              <a:ext cx="1695374" cy="1560837"/>
              <a:chOff x="734799" y="2782450"/>
              <a:chExt cx="1571100" cy="1577400"/>
            </a:xfrm>
          </p:grpSpPr>
          <p:cxnSp>
            <p:nvCxnSpPr>
              <p:cNvPr id="5224" name="Google Shape;5224;p5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225" name="Google Shape;5225;p5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226" name="Google Shape;5226;p59"/>
            <p:cNvGrpSpPr/>
            <p:nvPr/>
          </p:nvGrpSpPr>
          <p:grpSpPr>
            <a:xfrm>
              <a:off x="819108" y="2882501"/>
              <a:ext cx="1556791" cy="1426186"/>
              <a:chOff x="819108" y="2882501"/>
              <a:chExt cx="1556791" cy="1426186"/>
            </a:xfrm>
          </p:grpSpPr>
          <p:grpSp>
            <p:nvGrpSpPr>
              <p:cNvPr id="5227" name="Google Shape;5227;p59"/>
              <p:cNvGrpSpPr/>
              <p:nvPr/>
            </p:nvGrpSpPr>
            <p:grpSpPr>
              <a:xfrm>
                <a:off x="819108" y="2882501"/>
                <a:ext cx="103104" cy="1426186"/>
                <a:chOff x="4674013" y="3100904"/>
                <a:chExt cx="122758" cy="1698043"/>
              </a:xfrm>
            </p:grpSpPr>
            <p:sp>
              <p:nvSpPr>
                <p:cNvPr id="5228" name="Google Shape;5228;p5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9"/>
              <p:cNvGrpSpPr/>
              <p:nvPr/>
            </p:nvGrpSpPr>
            <p:grpSpPr>
              <a:xfrm>
                <a:off x="1062475" y="2882501"/>
                <a:ext cx="103104" cy="1426186"/>
                <a:chOff x="4940438" y="3100904"/>
                <a:chExt cx="122758" cy="1698043"/>
              </a:xfrm>
            </p:grpSpPr>
            <p:sp>
              <p:nvSpPr>
                <p:cNvPr id="5236" name="Google Shape;5236;p5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5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3" name="Google Shape;5243;p59"/>
              <p:cNvGrpSpPr/>
              <p:nvPr/>
            </p:nvGrpSpPr>
            <p:grpSpPr>
              <a:xfrm>
                <a:off x="1299324" y="2882501"/>
                <a:ext cx="103104" cy="1426186"/>
                <a:chOff x="5206863" y="3100904"/>
                <a:chExt cx="122758" cy="1698043"/>
              </a:xfrm>
            </p:grpSpPr>
            <p:sp>
              <p:nvSpPr>
                <p:cNvPr id="5244" name="Google Shape;5244;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59"/>
              <p:cNvGrpSpPr/>
              <p:nvPr/>
            </p:nvGrpSpPr>
            <p:grpSpPr>
              <a:xfrm>
                <a:off x="1786057" y="2882501"/>
                <a:ext cx="103104" cy="1426186"/>
                <a:chOff x="6006138" y="3143629"/>
                <a:chExt cx="122758" cy="1698043"/>
              </a:xfrm>
            </p:grpSpPr>
            <p:sp>
              <p:nvSpPr>
                <p:cNvPr id="5252" name="Google Shape;5252;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9" name="Google Shape;5259;p59"/>
              <p:cNvGrpSpPr/>
              <p:nvPr/>
            </p:nvGrpSpPr>
            <p:grpSpPr>
              <a:xfrm>
                <a:off x="2029422" y="2882501"/>
                <a:ext cx="103104" cy="1426186"/>
                <a:chOff x="6805413" y="3100904"/>
                <a:chExt cx="122758" cy="1698043"/>
              </a:xfrm>
            </p:grpSpPr>
            <p:sp>
              <p:nvSpPr>
                <p:cNvPr id="5260" name="Google Shape;5260;p5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59"/>
              <p:cNvGrpSpPr/>
              <p:nvPr/>
            </p:nvGrpSpPr>
            <p:grpSpPr>
              <a:xfrm>
                <a:off x="2272795" y="2882501"/>
                <a:ext cx="103104" cy="1426186"/>
                <a:chOff x="5206863" y="3100904"/>
                <a:chExt cx="122758" cy="1698043"/>
              </a:xfrm>
            </p:grpSpPr>
            <p:sp>
              <p:nvSpPr>
                <p:cNvPr id="5268" name="Google Shape;5268;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5" name="Google Shape;5275;p59"/>
              <p:cNvGrpSpPr/>
              <p:nvPr/>
            </p:nvGrpSpPr>
            <p:grpSpPr>
              <a:xfrm>
                <a:off x="1542694" y="2882501"/>
                <a:ext cx="103104" cy="1426186"/>
                <a:chOff x="6006138" y="3143629"/>
                <a:chExt cx="122758" cy="1698043"/>
              </a:xfrm>
            </p:grpSpPr>
            <p:sp>
              <p:nvSpPr>
                <p:cNvPr id="5276" name="Google Shape;5276;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83" name="Google Shape;5283;p59"/>
          <p:cNvGrpSpPr/>
          <p:nvPr/>
        </p:nvGrpSpPr>
        <p:grpSpPr>
          <a:xfrm>
            <a:off x="5671259" y="3305987"/>
            <a:ext cx="2749952" cy="870677"/>
            <a:chOff x="238125" y="1725700"/>
            <a:chExt cx="7139025" cy="2260325"/>
          </a:xfrm>
        </p:grpSpPr>
        <p:sp>
          <p:nvSpPr>
            <p:cNvPr id="5284" name="Google Shape;5284;p5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9"/>
          <p:cNvGrpSpPr/>
          <p:nvPr/>
        </p:nvGrpSpPr>
        <p:grpSpPr>
          <a:xfrm>
            <a:off x="5941423" y="2247733"/>
            <a:ext cx="1105452" cy="916747"/>
            <a:chOff x="5249100" y="1210600"/>
            <a:chExt cx="3502700" cy="2904775"/>
          </a:xfrm>
        </p:grpSpPr>
        <p:sp>
          <p:nvSpPr>
            <p:cNvPr id="5295" name="Google Shape;5295;p5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9" name="Google Shape;5299;p5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300" name="Google Shape;5300;p5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301" name="Google Shape;5301;p5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302" name="Google Shape;5302;p5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303" name="Google Shape;5303;p5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59"/>
          <p:cNvGrpSpPr/>
          <p:nvPr/>
        </p:nvGrpSpPr>
        <p:grpSpPr>
          <a:xfrm>
            <a:off x="7123971" y="967151"/>
            <a:ext cx="1304650" cy="1124856"/>
            <a:chOff x="7287122" y="1165658"/>
            <a:chExt cx="1219413" cy="1051365"/>
          </a:xfrm>
        </p:grpSpPr>
        <p:grpSp>
          <p:nvGrpSpPr>
            <p:cNvPr id="5305" name="Google Shape;5305;p59"/>
            <p:cNvGrpSpPr/>
            <p:nvPr/>
          </p:nvGrpSpPr>
          <p:grpSpPr>
            <a:xfrm>
              <a:off x="7287122" y="1969723"/>
              <a:ext cx="1219413" cy="247300"/>
              <a:chOff x="7287122" y="1969723"/>
              <a:chExt cx="1219413" cy="247300"/>
            </a:xfrm>
          </p:grpSpPr>
          <p:sp>
            <p:nvSpPr>
              <p:cNvPr id="5306" name="Google Shape;5306;p5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7" name="Google Shape;5307;p59"/>
              <p:cNvGrpSpPr/>
              <p:nvPr/>
            </p:nvGrpSpPr>
            <p:grpSpPr>
              <a:xfrm>
                <a:off x="7287122" y="2063892"/>
                <a:ext cx="1151753" cy="73428"/>
                <a:chOff x="7287122" y="2063892"/>
                <a:chExt cx="1151753" cy="73428"/>
              </a:xfrm>
            </p:grpSpPr>
            <p:sp>
              <p:nvSpPr>
                <p:cNvPr id="5308" name="Google Shape;5308;p5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09" name="Google Shape;5309;p5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310" name="Google Shape;5310;p59"/>
            <p:cNvGrpSpPr/>
            <p:nvPr/>
          </p:nvGrpSpPr>
          <p:grpSpPr>
            <a:xfrm>
              <a:off x="7287122" y="1712201"/>
              <a:ext cx="1219403" cy="246767"/>
              <a:chOff x="7287122" y="1712201"/>
              <a:chExt cx="1219403" cy="246767"/>
            </a:xfrm>
          </p:grpSpPr>
          <p:sp>
            <p:nvSpPr>
              <p:cNvPr id="5311" name="Google Shape;5311;p5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2" name="Google Shape;5312;p59"/>
              <p:cNvGrpSpPr/>
              <p:nvPr/>
            </p:nvGrpSpPr>
            <p:grpSpPr>
              <a:xfrm>
                <a:off x="7287122" y="1842861"/>
                <a:ext cx="1005303" cy="73419"/>
                <a:chOff x="7287122" y="1842861"/>
                <a:chExt cx="1005303" cy="73419"/>
              </a:xfrm>
            </p:grpSpPr>
            <p:sp>
              <p:nvSpPr>
                <p:cNvPr id="5313" name="Google Shape;5313;p5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4" name="Google Shape;5314;p5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315" name="Google Shape;5315;p59"/>
            <p:cNvGrpSpPr/>
            <p:nvPr/>
          </p:nvGrpSpPr>
          <p:grpSpPr>
            <a:xfrm>
              <a:off x="7287122" y="1447520"/>
              <a:ext cx="1219403" cy="286667"/>
              <a:chOff x="7287122" y="1447520"/>
              <a:chExt cx="1219403" cy="286667"/>
            </a:xfrm>
          </p:grpSpPr>
          <p:sp>
            <p:nvSpPr>
              <p:cNvPr id="5316" name="Google Shape;5316;p5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7" name="Google Shape;5317;p59"/>
              <p:cNvGrpSpPr/>
              <p:nvPr/>
            </p:nvGrpSpPr>
            <p:grpSpPr>
              <a:xfrm>
                <a:off x="7287122" y="1581977"/>
                <a:ext cx="852803" cy="73428"/>
                <a:chOff x="7287122" y="1581977"/>
                <a:chExt cx="852803" cy="73428"/>
              </a:xfrm>
            </p:grpSpPr>
            <p:sp>
              <p:nvSpPr>
                <p:cNvPr id="5318" name="Google Shape;5318;p5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9" name="Google Shape;5319;p5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320" name="Google Shape;5320;p59"/>
            <p:cNvGrpSpPr/>
            <p:nvPr/>
          </p:nvGrpSpPr>
          <p:grpSpPr>
            <a:xfrm>
              <a:off x="7287122" y="1165658"/>
              <a:ext cx="1219403" cy="344253"/>
              <a:chOff x="7287122" y="1165658"/>
              <a:chExt cx="1219403" cy="344253"/>
            </a:xfrm>
          </p:grpSpPr>
          <p:sp>
            <p:nvSpPr>
              <p:cNvPr id="5321" name="Google Shape;5321;p5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2" name="Google Shape;5322;p59"/>
              <p:cNvGrpSpPr/>
              <p:nvPr/>
            </p:nvGrpSpPr>
            <p:grpSpPr>
              <a:xfrm>
                <a:off x="7287122" y="1341025"/>
                <a:ext cx="695703" cy="73419"/>
                <a:chOff x="7287122" y="1341025"/>
                <a:chExt cx="695703" cy="73419"/>
              </a:xfrm>
            </p:grpSpPr>
            <p:sp>
              <p:nvSpPr>
                <p:cNvPr id="5323" name="Google Shape;5323;p5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4" name="Google Shape;5324;p5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325" name="Google Shape;5325;p59"/>
          <p:cNvGrpSpPr/>
          <p:nvPr/>
        </p:nvGrpSpPr>
        <p:grpSpPr>
          <a:xfrm>
            <a:off x="5790463" y="973174"/>
            <a:ext cx="1397729" cy="1098540"/>
            <a:chOff x="5900602" y="1193063"/>
            <a:chExt cx="1299851" cy="1021707"/>
          </a:xfrm>
        </p:grpSpPr>
        <p:grpSp>
          <p:nvGrpSpPr>
            <p:cNvPr id="5326" name="Google Shape;5326;p59"/>
            <p:cNvGrpSpPr/>
            <p:nvPr/>
          </p:nvGrpSpPr>
          <p:grpSpPr>
            <a:xfrm>
              <a:off x="6520337" y="1193063"/>
              <a:ext cx="341815" cy="799959"/>
              <a:chOff x="6520337" y="1193063"/>
              <a:chExt cx="341815" cy="799959"/>
            </a:xfrm>
          </p:grpSpPr>
          <p:grpSp>
            <p:nvGrpSpPr>
              <p:cNvPr id="5327" name="Google Shape;5327;p59"/>
              <p:cNvGrpSpPr/>
              <p:nvPr/>
            </p:nvGrpSpPr>
            <p:grpSpPr>
              <a:xfrm>
                <a:off x="6520337" y="1589527"/>
                <a:ext cx="213950" cy="403494"/>
                <a:chOff x="6520337" y="1589527"/>
                <a:chExt cx="213950" cy="403494"/>
              </a:xfrm>
            </p:grpSpPr>
            <p:sp>
              <p:nvSpPr>
                <p:cNvPr id="5328" name="Google Shape;5328;p5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5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59"/>
              <p:cNvGrpSpPr/>
              <p:nvPr/>
            </p:nvGrpSpPr>
            <p:grpSpPr>
              <a:xfrm>
                <a:off x="6577204" y="1193063"/>
                <a:ext cx="284947" cy="464512"/>
                <a:chOff x="6577204" y="1193063"/>
                <a:chExt cx="284947" cy="464512"/>
              </a:xfrm>
            </p:grpSpPr>
            <p:sp>
              <p:nvSpPr>
                <p:cNvPr id="5331" name="Google Shape;5331;p5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32" name="Google Shape;5332;p5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333" name="Google Shape;5333;p59"/>
            <p:cNvGrpSpPr/>
            <p:nvPr/>
          </p:nvGrpSpPr>
          <p:grpSpPr>
            <a:xfrm>
              <a:off x="6238903" y="1193063"/>
              <a:ext cx="300475" cy="900152"/>
              <a:chOff x="6238903" y="1193063"/>
              <a:chExt cx="300475" cy="900152"/>
            </a:xfrm>
          </p:grpSpPr>
          <p:grpSp>
            <p:nvGrpSpPr>
              <p:cNvPr id="5334" name="Google Shape;5334;p59"/>
              <p:cNvGrpSpPr/>
              <p:nvPr/>
            </p:nvGrpSpPr>
            <p:grpSpPr>
              <a:xfrm>
                <a:off x="6290865" y="1489315"/>
                <a:ext cx="248514" cy="603900"/>
                <a:chOff x="6290865" y="1489315"/>
                <a:chExt cx="248514" cy="603900"/>
              </a:xfrm>
            </p:grpSpPr>
            <p:sp>
              <p:nvSpPr>
                <p:cNvPr id="5335" name="Google Shape;5335;p5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59"/>
              <p:cNvGrpSpPr/>
              <p:nvPr/>
            </p:nvGrpSpPr>
            <p:grpSpPr>
              <a:xfrm>
                <a:off x="6238903" y="1193063"/>
                <a:ext cx="284947" cy="333087"/>
                <a:chOff x="6238903" y="1193063"/>
                <a:chExt cx="284947" cy="333087"/>
              </a:xfrm>
            </p:grpSpPr>
            <p:sp>
              <p:nvSpPr>
                <p:cNvPr id="5338" name="Google Shape;5338;p5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39" name="Google Shape;5339;p5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340" name="Google Shape;5340;p59"/>
            <p:cNvGrpSpPr/>
            <p:nvPr/>
          </p:nvGrpSpPr>
          <p:grpSpPr>
            <a:xfrm>
              <a:off x="5900602" y="1193063"/>
              <a:ext cx="444345" cy="1021707"/>
              <a:chOff x="5900602" y="1193063"/>
              <a:chExt cx="444345" cy="1021707"/>
            </a:xfrm>
          </p:grpSpPr>
          <p:grpSp>
            <p:nvGrpSpPr>
              <p:cNvPr id="5341" name="Google Shape;5341;p59"/>
              <p:cNvGrpSpPr/>
              <p:nvPr/>
            </p:nvGrpSpPr>
            <p:grpSpPr>
              <a:xfrm>
                <a:off x="6046501" y="1367785"/>
                <a:ext cx="298446" cy="846986"/>
                <a:chOff x="6046501" y="1367785"/>
                <a:chExt cx="298446" cy="846986"/>
              </a:xfrm>
            </p:grpSpPr>
            <p:sp>
              <p:nvSpPr>
                <p:cNvPr id="5342" name="Google Shape;5342;p5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4" name="Google Shape;5344;p59"/>
              <p:cNvGrpSpPr/>
              <p:nvPr/>
            </p:nvGrpSpPr>
            <p:grpSpPr>
              <a:xfrm>
                <a:off x="5900602" y="1193063"/>
                <a:ext cx="284947" cy="182312"/>
                <a:chOff x="5900602" y="1193063"/>
                <a:chExt cx="284947" cy="182312"/>
              </a:xfrm>
            </p:grpSpPr>
            <p:sp>
              <p:nvSpPr>
                <p:cNvPr id="5345" name="Google Shape;5345;p5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6" name="Google Shape;5346;p5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347" name="Google Shape;5347;p59"/>
            <p:cNvGrpSpPr/>
            <p:nvPr/>
          </p:nvGrpSpPr>
          <p:grpSpPr>
            <a:xfrm>
              <a:off x="6738300" y="1193063"/>
              <a:ext cx="462153" cy="707634"/>
              <a:chOff x="6738300" y="1193063"/>
              <a:chExt cx="462153" cy="707634"/>
            </a:xfrm>
          </p:grpSpPr>
          <p:grpSp>
            <p:nvGrpSpPr>
              <p:cNvPr id="5348" name="Google Shape;5348;p59"/>
              <p:cNvGrpSpPr/>
              <p:nvPr/>
            </p:nvGrpSpPr>
            <p:grpSpPr>
              <a:xfrm>
                <a:off x="6915505" y="1193063"/>
                <a:ext cx="284947" cy="597387"/>
                <a:chOff x="6915505" y="1193063"/>
                <a:chExt cx="284947" cy="597387"/>
              </a:xfrm>
            </p:grpSpPr>
            <p:sp>
              <p:nvSpPr>
                <p:cNvPr id="5349" name="Google Shape;5349;p5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351" name="Google Shape;5351;p59"/>
              <p:cNvGrpSpPr/>
              <p:nvPr/>
            </p:nvGrpSpPr>
            <p:grpSpPr>
              <a:xfrm>
                <a:off x="6738300" y="1684725"/>
                <a:ext cx="230066" cy="215971"/>
                <a:chOff x="6738300" y="1684725"/>
                <a:chExt cx="230066" cy="215971"/>
              </a:xfrm>
            </p:grpSpPr>
            <p:sp>
              <p:nvSpPr>
                <p:cNvPr id="5352" name="Google Shape;5352;p5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5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57"/>
        <p:cNvGrpSpPr/>
        <p:nvPr/>
      </p:nvGrpSpPr>
      <p:grpSpPr>
        <a:xfrm>
          <a:off x="0" y="0"/>
          <a:ext cx="0" cy="0"/>
          <a:chOff x="0" y="0"/>
          <a:chExt cx="0" cy="0"/>
        </a:xfrm>
      </p:grpSpPr>
      <p:grpSp>
        <p:nvGrpSpPr>
          <p:cNvPr id="5358" name="Google Shape;5358;p60"/>
          <p:cNvGrpSpPr/>
          <p:nvPr/>
        </p:nvGrpSpPr>
        <p:grpSpPr>
          <a:xfrm>
            <a:off x="829359" y="2307635"/>
            <a:ext cx="339235" cy="298186"/>
            <a:chOff x="898875" y="244725"/>
            <a:chExt cx="481800" cy="423500"/>
          </a:xfrm>
        </p:grpSpPr>
        <p:sp>
          <p:nvSpPr>
            <p:cNvPr id="5359" name="Google Shape;5359;p6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6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6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6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6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6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5" name="Google Shape;5365;p60"/>
          <p:cNvGrpSpPr/>
          <p:nvPr/>
        </p:nvGrpSpPr>
        <p:grpSpPr>
          <a:xfrm>
            <a:off x="1267741" y="2287103"/>
            <a:ext cx="298169" cy="339253"/>
            <a:chOff x="1529350" y="258825"/>
            <a:chExt cx="423475" cy="481825"/>
          </a:xfrm>
        </p:grpSpPr>
        <p:sp>
          <p:nvSpPr>
            <p:cNvPr id="5366" name="Google Shape;5366;p6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7" name="Google Shape;5367;p6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8" name="Google Shape;5368;p60"/>
          <p:cNvGrpSpPr/>
          <p:nvPr/>
        </p:nvGrpSpPr>
        <p:grpSpPr>
          <a:xfrm>
            <a:off x="1660716" y="2367273"/>
            <a:ext cx="340890" cy="178912"/>
            <a:chOff x="2084325" y="363300"/>
            <a:chExt cx="484150" cy="254100"/>
          </a:xfrm>
        </p:grpSpPr>
        <p:sp>
          <p:nvSpPr>
            <p:cNvPr id="5369" name="Google Shape;5369;p6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6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1" name="Google Shape;5371;p60"/>
          <p:cNvGrpSpPr/>
          <p:nvPr/>
        </p:nvGrpSpPr>
        <p:grpSpPr>
          <a:xfrm>
            <a:off x="2110011" y="2287102"/>
            <a:ext cx="298169" cy="339253"/>
            <a:chOff x="2707500" y="249400"/>
            <a:chExt cx="423475" cy="481825"/>
          </a:xfrm>
        </p:grpSpPr>
        <p:sp>
          <p:nvSpPr>
            <p:cNvPr id="5372" name="Google Shape;5372;p6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3" name="Google Shape;5373;p6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4" name="Google Shape;5374;p60"/>
          <p:cNvGrpSpPr/>
          <p:nvPr/>
        </p:nvGrpSpPr>
        <p:grpSpPr>
          <a:xfrm>
            <a:off x="2523626" y="2287428"/>
            <a:ext cx="305386" cy="338602"/>
            <a:chOff x="3300325" y="249875"/>
            <a:chExt cx="433725" cy="480900"/>
          </a:xfrm>
        </p:grpSpPr>
        <p:sp>
          <p:nvSpPr>
            <p:cNvPr id="5375" name="Google Shape;5375;p6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6" name="Google Shape;5376;p6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7" name="Google Shape;5377;p6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6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6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6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1" name="Google Shape;5381;p60"/>
          <p:cNvGrpSpPr/>
          <p:nvPr/>
        </p:nvGrpSpPr>
        <p:grpSpPr>
          <a:xfrm>
            <a:off x="2912712" y="2287349"/>
            <a:ext cx="352349" cy="338760"/>
            <a:chOff x="3854700" y="249750"/>
            <a:chExt cx="500425" cy="481125"/>
          </a:xfrm>
        </p:grpSpPr>
        <p:sp>
          <p:nvSpPr>
            <p:cNvPr id="5382" name="Google Shape;5382;p6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3" name="Google Shape;5383;p6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6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6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6" name="Google Shape;5386;p6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7" name="Google Shape;5387;p6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6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6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0" name="Google Shape;5390;p60"/>
          <p:cNvGrpSpPr/>
          <p:nvPr/>
        </p:nvGrpSpPr>
        <p:grpSpPr>
          <a:xfrm>
            <a:off x="3330701" y="2287349"/>
            <a:ext cx="352349" cy="338760"/>
            <a:chOff x="4447550" y="249750"/>
            <a:chExt cx="500425" cy="481125"/>
          </a:xfrm>
        </p:grpSpPr>
        <p:sp>
          <p:nvSpPr>
            <p:cNvPr id="5391" name="Google Shape;5391;p6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6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3" name="Google Shape;5393;p60"/>
          <p:cNvGrpSpPr/>
          <p:nvPr/>
        </p:nvGrpSpPr>
        <p:grpSpPr>
          <a:xfrm>
            <a:off x="3759902" y="2287102"/>
            <a:ext cx="339253" cy="339253"/>
            <a:chOff x="5049725" y="249400"/>
            <a:chExt cx="481825" cy="481825"/>
          </a:xfrm>
        </p:grpSpPr>
        <p:sp>
          <p:nvSpPr>
            <p:cNvPr id="5394" name="Google Shape;5394;p6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6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6" name="Google Shape;5396;p60"/>
          <p:cNvGrpSpPr/>
          <p:nvPr/>
        </p:nvGrpSpPr>
        <p:grpSpPr>
          <a:xfrm>
            <a:off x="4173843" y="2287102"/>
            <a:ext cx="339253" cy="339253"/>
            <a:chOff x="5660400" y="238125"/>
            <a:chExt cx="481825" cy="481825"/>
          </a:xfrm>
        </p:grpSpPr>
        <p:sp>
          <p:nvSpPr>
            <p:cNvPr id="5397" name="Google Shape;5397;p6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6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9" name="Google Shape;5399;p60"/>
          <p:cNvGrpSpPr/>
          <p:nvPr/>
        </p:nvGrpSpPr>
        <p:grpSpPr>
          <a:xfrm>
            <a:off x="4590529" y="2287102"/>
            <a:ext cx="339253" cy="339253"/>
            <a:chOff x="6235400" y="249400"/>
            <a:chExt cx="481825" cy="481825"/>
          </a:xfrm>
        </p:grpSpPr>
        <p:sp>
          <p:nvSpPr>
            <p:cNvPr id="5400" name="Google Shape;5400;p6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6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6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6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6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5" name="Google Shape;5405;p60"/>
          <p:cNvGrpSpPr/>
          <p:nvPr/>
        </p:nvGrpSpPr>
        <p:grpSpPr>
          <a:xfrm>
            <a:off x="828875" y="2731810"/>
            <a:ext cx="340204" cy="298116"/>
            <a:chOff x="899850" y="871450"/>
            <a:chExt cx="483175" cy="423400"/>
          </a:xfrm>
        </p:grpSpPr>
        <p:sp>
          <p:nvSpPr>
            <p:cNvPr id="5406" name="Google Shape;5406;p6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6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6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6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10" name="Google Shape;5410;p6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11" name="Google Shape;5411;p60"/>
          <p:cNvGrpSpPr/>
          <p:nvPr/>
        </p:nvGrpSpPr>
        <p:grpSpPr>
          <a:xfrm>
            <a:off x="1660875" y="2711232"/>
            <a:ext cx="340573" cy="339271"/>
            <a:chOff x="2085450" y="842250"/>
            <a:chExt cx="483700" cy="481850"/>
          </a:xfrm>
        </p:grpSpPr>
        <p:sp>
          <p:nvSpPr>
            <p:cNvPr id="5412" name="Google Shape;5412;p6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3" name="Google Shape;5413;p6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6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5" name="Google Shape;5415;p60"/>
          <p:cNvGrpSpPr/>
          <p:nvPr/>
        </p:nvGrpSpPr>
        <p:grpSpPr>
          <a:xfrm>
            <a:off x="2089443" y="2711241"/>
            <a:ext cx="339306" cy="339253"/>
            <a:chOff x="2685825" y="840375"/>
            <a:chExt cx="481900" cy="481825"/>
          </a:xfrm>
        </p:grpSpPr>
        <p:sp>
          <p:nvSpPr>
            <p:cNvPr id="5416" name="Google Shape;5416;p6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6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8" name="Google Shape;5418;p60"/>
          <p:cNvGrpSpPr/>
          <p:nvPr/>
        </p:nvGrpSpPr>
        <p:grpSpPr>
          <a:xfrm>
            <a:off x="2501104" y="2710924"/>
            <a:ext cx="350431" cy="339887"/>
            <a:chOff x="3270675" y="841800"/>
            <a:chExt cx="497700" cy="482725"/>
          </a:xfrm>
        </p:grpSpPr>
        <p:sp>
          <p:nvSpPr>
            <p:cNvPr id="5419" name="Google Shape;5419;p6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6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1" name="Google Shape;5421;p6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22" name="Google Shape;5422;p6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23" name="Google Shape;5423;p60"/>
          <p:cNvGrpSpPr/>
          <p:nvPr/>
        </p:nvGrpSpPr>
        <p:grpSpPr>
          <a:xfrm>
            <a:off x="3337249" y="2731783"/>
            <a:ext cx="339253" cy="298169"/>
            <a:chOff x="4467200" y="877100"/>
            <a:chExt cx="481825" cy="423475"/>
          </a:xfrm>
        </p:grpSpPr>
        <p:sp>
          <p:nvSpPr>
            <p:cNvPr id="5424" name="Google Shape;5424;p6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6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6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6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8" name="Google Shape;5428;p60"/>
          <p:cNvGrpSpPr/>
          <p:nvPr/>
        </p:nvGrpSpPr>
        <p:grpSpPr>
          <a:xfrm>
            <a:off x="3752140" y="2711232"/>
            <a:ext cx="354778" cy="339271"/>
            <a:chOff x="5045500" y="842250"/>
            <a:chExt cx="503875" cy="481850"/>
          </a:xfrm>
        </p:grpSpPr>
        <p:sp>
          <p:nvSpPr>
            <p:cNvPr id="5429" name="Google Shape;5429;p6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6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1" name="Google Shape;5431;p60"/>
          <p:cNvGrpSpPr/>
          <p:nvPr/>
        </p:nvGrpSpPr>
        <p:grpSpPr>
          <a:xfrm>
            <a:off x="4174987" y="2737451"/>
            <a:ext cx="336965" cy="286833"/>
            <a:chOff x="5645200" y="879425"/>
            <a:chExt cx="478575" cy="407375"/>
          </a:xfrm>
        </p:grpSpPr>
        <p:sp>
          <p:nvSpPr>
            <p:cNvPr id="5432" name="Google Shape;5432;p6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3" name="Google Shape;5433;p6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4" name="Google Shape;5434;p6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5" name="Google Shape;5435;p6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6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6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8" name="Google Shape;5438;p60"/>
          <p:cNvGrpSpPr/>
          <p:nvPr/>
        </p:nvGrpSpPr>
        <p:grpSpPr>
          <a:xfrm>
            <a:off x="4611062" y="2711241"/>
            <a:ext cx="298186" cy="339253"/>
            <a:chOff x="6264525" y="842250"/>
            <a:chExt cx="423500" cy="481825"/>
          </a:xfrm>
        </p:grpSpPr>
        <p:sp>
          <p:nvSpPr>
            <p:cNvPr id="5439" name="Google Shape;5439;p6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6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6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2" name="Google Shape;5442;p6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6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6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6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6" name="Google Shape;5446;p60"/>
          <p:cNvGrpSpPr/>
          <p:nvPr/>
        </p:nvGrpSpPr>
        <p:grpSpPr>
          <a:xfrm>
            <a:off x="829350" y="3125895"/>
            <a:ext cx="339253" cy="339253"/>
            <a:chOff x="900750" y="1436075"/>
            <a:chExt cx="481825" cy="481825"/>
          </a:xfrm>
        </p:grpSpPr>
        <p:sp>
          <p:nvSpPr>
            <p:cNvPr id="5447" name="Google Shape;5447;p6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6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6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6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1" name="Google Shape;5451;p60"/>
          <p:cNvGrpSpPr/>
          <p:nvPr/>
        </p:nvGrpSpPr>
        <p:grpSpPr>
          <a:xfrm>
            <a:off x="1247198" y="3186183"/>
            <a:ext cx="339253" cy="218676"/>
            <a:chOff x="1492675" y="1520750"/>
            <a:chExt cx="481825" cy="310575"/>
          </a:xfrm>
        </p:grpSpPr>
        <p:sp>
          <p:nvSpPr>
            <p:cNvPr id="5452" name="Google Shape;5452;p6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6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4" name="Google Shape;5454;p60"/>
          <p:cNvGrpSpPr/>
          <p:nvPr/>
        </p:nvGrpSpPr>
        <p:grpSpPr>
          <a:xfrm>
            <a:off x="1654995" y="3125877"/>
            <a:ext cx="352332" cy="339288"/>
            <a:chOff x="2071000" y="1435025"/>
            <a:chExt cx="500400" cy="481875"/>
          </a:xfrm>
        </p:grpSpPr>
        <p:sp>
          <p:nvSpPr>
            <p:cNvPr id="5455" name="Google Shape;5455;p6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6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6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8" name="Google Shape;5458;p60"/>
          <p:cNvGrpSpPr/>
          <p:nvPr/>
        </p:nvGrpSpPr>
        <p:grpSpPr>
          <a:xfrm>
            <a:off x="2083159" y="3146709"/>
            <a:ext cx="351874" cy="297623"/>
            <a:chOff x="2678350" y="1464650"/>
            <a:chExt cx="499750" cy="422700"/>
          </a:xfrm>
        </p:grpSpPr>
        <p:sp>
          <p:nvSpPr>
            <p:cNvPr id="5459" name="Google Shape;5459;p6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6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6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2" name="Google Shape;5462;p60"/>
          <p:cNvGrpSpPr/>
          <p:nvPr/>
        </p:nvGrpSpPr>
        <p:grpSpPr>
          <a:xfrm>
            <a:off x="2506692" y="3125895"/>
            <a:ext cx="339253" cy="339253"/>
            <a:chOff x="3271200" y="1435075"/>
            <a:chExt cx="481825" cy="481825"/>
          </a:xfrm>
        </p:grpSpPr>
        <p:sp>
          <p:nvSpPr>
            <p:cNvPr id="5463" name="Google Shape;5463;p6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6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5" name="Google Shape;5465;p60"/>
          <p:cNvGrpSpPr/>
          <p:nvPr/>
        </p:nvGrpSpPr>
        <p:grpSpPr>
          <a:xfrm>
            <a:off x="2917165" y="3125877"/>
            <a:ext cx="343442" cy="339288"/>
            <a:chOff x="3858100" y="1435075"/>
            <a:chExt cx="487775" cy="481875"/>
          </a:xfrm>
        </p:grpSpPr>
        <p:sp>
          <p:nvSpPr>
            <p:cNvPr id="5466" name="Google Shape;5466;p6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6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6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6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0" name="Google Shape;5470;p6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1" name="Google Shape;5471;p60"/>
          <p:cNvGrpSpPr/>
          <p:nvPr/>
        </p:nvGrpSpPr>
        <p:grpSpPr>
          <a:xfrm>
            <a:off x="3337249" y="3125895"/>
            <a:ext cx="339253" cy="339253"/>
            <a:chOff x="4456875" y="1435075"/>
            <a:chExt cx="481825" cy="481825"/>
          </a:xfrm>
        </p:grpSpPr>
        <p:sp>
          <p:nvSpPr>
            <p:cNvPr id="5472" name="Google Shape;5472;p6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6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6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6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6" name="Google Shape;5476;p6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6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6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6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6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6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2" name="Google Shape;5482;p6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6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6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6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6" name="Google Shape;5486;p6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7" name="Google Shape;5487;p6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6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6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6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1" name="Google Shape;5491;p60"/>
          <p:cNvGrpSpPr/>
          <p:nvPr/>
        </p:nvGrpSpPr>
        <p:grpSpPr>
          <a:xfrm>
            <a:off x="3758239" y="3125886"/>
            <a:ext cx="342580" cy="339271"/>
            <a:chOff x="5049725" y="1435050"/>
            <a:chExt cx="486550" cy="481850"/>
          </a:xfrm>
        </p:grpSpPr>
        <p:sp>
          <p:nvSpPr>
            <p:cNvPr id="5492" name="Google Shape;5492;p6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6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6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6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6" name="Google Shape;5496;p60"/>
          <p:cNvGrpSpPr/>
          <p:nvPr/>
        </p:nvGrpSpPr>
        <p:grpSpPr>
          <a:xfrm>
            <a:off x="4173790" y="3125895"/>
            <a:ext cx="339359" cy="339253"/>
            <a:chOff x="5642475" y="1435075"/>
            <a:chExt cx="481975" cy="481825"/>
          </a:xfrm>
        </p:grpSpPr>
        <p:sp>
          <p:nvSpPr>
            <p:cNvPr id="5497" name="Google Shape;5497;p6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6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9" name="Google Shape;5499;p6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0" name="Google Shape;5500;p60"/>
          <p:cNvGrpSpPr/>
          <p:nvPr/>
        </p:nvGrpSpPr>
        <p:grpSpPr>
          <a:xfrm>
            <a:off x="4588276" y="3125886"/>
            <a:ext cx="343759" cy="339271"/>
            <a:chOff x="6232000" y="1435050"/>
            <a:chExt cx="488225" cy="481850"/>
          </a:xfrm>
        </p:grpSpPr>
        <p:sp>
          <p:nvSpPr>
            <p:cNvPr id="5501" name="Google Shape;5501;p6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6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6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6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6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6" name="Google Shape;5506;p60"/>
          <p:cNvGrpSpPr/>
          <p:nvPr/>
        </p:nvGrpSpPr>
        <p:grpSpPr>
          <a:xfrm>
            <a:off x="849012" y="3539545"/>
            <a:ext cx="299929" cy="337792"/>
            <a:chOff x="924450" y="2028975"/>
            <a:chExt cx="425975" cy="479750"/>
          </a:xfrm>
        </p:grpSpPr>
        <p:sp>
          <p:nvSpPr>
            <p:cNvPr id="5507" name="Google Shape;5507;p6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8" name="Google Shape;5508;p6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6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0" name="Google Shape;5510;p60"/>
          <p:cNvGrpSpPr/>
          <p:nvPr/>
        </p:nvGrpSpPr>
        <p:grpSpPr>
          <a:xfrm>
            <a:off x="1661509" y="3559347"/>
            <a:ext cx="339306" cy="298186"/>
            <a:chOff x="2085450" y="2057100"/>
            <a:chExt cx="481900" cy="423500"/>
          </a:xfrm>
        </p:grpSpPr>
        <p:sp>
          <p:nvSpPr>
            <p:cNvPr id="5511" name="Google Shape;5511;p6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6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6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4" name="Google Shape;5514;p60"/>
          <p:cNvGrpSpPr/>
          <p:nvPr/>
        </p:nvGrpSpPr>
        <p:grpSpPr>
          <a:xfrm>
            <a:off x="2089442" y="3582592"/>
            <a:ext cx="339306" cy="251698"/>
            <a:chOff x="2678275" y="2090100"/>
            <a:chExt cx="481900" cy="357475"/>
          </a:xfrm>
        </p:grpSpPr>
        <p:sp>
          <p:nvSpPr>
            <p:cNvPr id="5515" name="Google Shape;5515;p6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6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6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6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6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0" name="Google Shape;5520;p60"/>
          <p:cNvGrpSpPr/>
          <p:nvPr/>
        </p:nvGrpSpPr>
        <p:grpSpPr>
          <a:xfrm>
            <a:off x="2566646" y="3594790"/>
            <a:ext cx="219345" cy="227301"/>
            <a:chOff x="3357325" y="2093500"/>
            <a:chExt cx="311525" cy="322825"/>
          </a:xfrm>
        </p:grpSpPr>
        <p:sp>
          <p:nvSpPr>
            <p:cNvPr id="5521" name="Google Shape;5521;p6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6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6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24" name="Google Shape;5524;p6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25" name="Google Shape;5525;p60"/>
          <p:cNvGrpSpPr/>
          <p:nvPr/>
        </p:nvGrpSpPr>
        <p:grpSpPr>
          <a:xfrm>
            <a:off x="3360836" y="3538814"/>
            <a:ext cx="292078" cy="339253"/>
            <a:chOff x="4492800" y="2027925"/>
            <a:chExt cx="414825" cy="481825"/>
          </a:xfrm>
        </p:grpSpPr>
        <p:sp>
          <p:nvSpPr>
            <p:cNvPr id="5526" name="Google Shape;5526;p6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7" name="Google Shape;5527;p6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8" name="Google Shape;5528;p60"/>
          <p:cNvGrpSpPr/>
          <p:nvPr/>
        </p:nvGrpSpPr>
        <p:grpSpPr>
          <a:xfrm>
            <a:off x="3759928" y="3538805"/>
            <a:ext cx="339200" cy="339271"/>
            <a:chOff x="5049725" y="2027900"/>
            <a:chExt cx="481750" cy="481850"/>
          </a:xfrm>
        </p:grpSpPr>
        <p:sp>
          <p:nvSpPr>
            <p:cNvPr id="5529" name="Google Shape;5529;p6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0" name="Google Shape;5530;p6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6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6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6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6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6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6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7" name="Google Shape;5537;p60"/>
          <p:cNvGrpSpPr/>
          <p:nvPr/>
        </p:nvGrpSpPr>
        <p:grpSpPr>
          <a:xfrm>
            <a:off x="4233524" y="3538893"/>
            <a:ext cx="219890" cy="339095"/>
            <a:chOff x="5726350" y="2028150"/>
            <a:chExt cx="312300" cy="481600"/>
          </a:xfrm>
        </p:grpSpPr>
        <p:sp>
          <p:nvSpPr>
            <p:cNvPr id="5538" name="Google Shape;5538;p6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9" name="Google Shape;5539;p6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6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1" name="Google Shape;5541;p60"/>
          <p:cNvGrpSpPr/>
          <p:nvPr/>
        </p:nvGrpSpPr>
        <p:grpSpPr>
          <a:xfrm>
            <a:off x="4593715" y="3542000"/>
            <a:ext cx="332881" cy="332881"/>
            <a:chOff x="6239925" y="2032450"/>
            <a:chExt cx="472775" cy="472775"/>
          </a:xfrm>
        </p:grpSpPr>
        <p:sp>
          <p:nvSpPr>
            <p:cNvPr id="5542" name="Google Shape;5542;p6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6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4" name="Google Shape;5544;p60"/>
          <p:cNvGrpSpPr/>
          <p:nvPr/>
        </p:nvGrpSpPr>
        <p:grpSpPr>
          <a:xfrm>
            <a:off x="5042807" y="2364092"/>
            <a:ext cx="334641" cy="185425"/>
            <a:chOff x="903075" y="2730000"/>
            <a:chExt cx="475275" cy="263350"/>
          </a:xfrm>
        </p:grpSpPr>
        <p:sp>
          <p:nvSpPr>
            <p:cNvPr id="5545" name="Google Shape;5545;p6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6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6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8" name="Google Shape;5548;p60"/>
          <p:cNvGrpSpPr/>
          <p:nvPr/>
        </p:nvGrpSpPr>
        <p:grpSpPr>
          <a:xfrm>
            <a:off x="1247198" y="3538814"/>
            <a:ext cx="339253" cy="339253"/>
            <a:chOff x="1492675" y="2027925"/>
            <a:chExt cx="481825" cy="481825"/>
          </a:xfrm>
        </p:grpSpPr>
        <p:sp>
          <p:nvSpPr>
            <p:cNvPr id="5549" name="Google Shape;5549;p6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6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6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6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6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4" name="Google Shape;5554;p60"/>
          <p:cNvGrpSpPr/>
          <p:nvPr/>
        </p:nvGrpSpPr>
        <p:grpSpPr>
          <a:xfrm>
            <a:off x="5473575" y="2287178"/>
            <a:ext cx="339253" cy="339253"/>
            <a:chOff x="1492675" y="2620775"/>
            <a:chExt cx="481825" cy="481825"/>
          </a:xfrm>
        </p:grpSpPr>
        <p:sp>
          <p:nvSpPr>
            <p:cNvPr id="5555" name="Google Shape;5555;p6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6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57" name="Google Shape;5557;p6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58" name="Google Shape;5558;p60"/>
          <p:cNvGrpSpPr/>
          <p:nvPr/>
        </p:nvGrpSpPr>
        <p:grpSpPr>
          <a:xfrm>
            <a:off x="6297328" y="2303161"/>
            <a:ext cx="333585" cy="307287"/>
            <a:chOff x="2682350" y="2643425"/>
            <a:chExt cx="473775" cy="436425"/>
          </a:xfrm>
        </p:grpSpPr>
        <p:sp>
          <p:nvSpPr>
            <p:cNvPr id="5559" name="Google Shape;5559;p6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6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6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6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6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4" name="Google Shape;5564;p6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5" name="Google Shape;5565;p6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6" name="Google Shape;5566;p60"/>
          <p:cNvGrpSpPr/>
          <p:nvPr/>
        </p:nvGrpSpPr>
        <p:grpSpPr>
          <a:xfrm>
            <a:off x="6762818" y="2287178"/>
            <a:ext cx="238531" cy="339253"/>
            <a:chOff x="3342725" y="2620775"/>
            <a:chExt cx="338775" cy="481825"/>
          </a:xfrm>
        </p:grpSpPr>
        <p:sp>
          <p:nvSpPr>
            <p:cNvPr id="5567" name="Google Shape;5567;p6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6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9" name="Google Shape;5569;p6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0" name="Google Shape;5570;p60"/>
          <p:cNvGrpSpPr/>
          <p:nvPr/>
        </p:nvGrpSpPr>
        <p:grpSpPr>
          <a:xfrm>
            <a:off x="7156568" y="2287178"/>
            <a:ext cx="278296" cy="339253"/>
            <a:chOff x="3907325" y="2620775"/>
            <a:chExt cx="395250" cy="481825"/>
          </a:xfrm>
        </p:grpSpPr>
        <p:sp>
          <p:nvSpPr>
            <p:cNvPr id="5571" name="Google Shape;5571;p6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2" name="Google Shape;5572;p6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6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6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5" name="Google Shape;5575;p60"/>
          <p:cNvGrpSpPr/>
          <p:nvPr/>
        </p:nvGrpSpPr>
        <p:grpSpPr>
          <a:xfrm>
            <a:off x="7549755" y="2297783"/>
            <a:ext cx="339253" cy="318042"/>
            <a:chOff x="4456875" y="2635825"/>
            <a:chExt cx="481825" cy="451700"/>
          </a:xfrm>
        </p:grpSpPr>
        <p:sp>
          <p:nvSpPr>
            <p:cNvPr id="5576" name="Google Shape;5576;p6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6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6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6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6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6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2" name="Google Shape;5582;p60"/>
          <p:cNvGrpSpPr/>
          <p:nvPr/>
        </p:nvGrpSpPr>
        <p:grpSpPr>
          <a:xfrm>
            <a:off x="7974679" y="2297783"/>
            <a:ext cx="339253" cy="318042"/>
            <a:chOff x="5049725" y="2635825"/>
            <a:chExt cx="481825" cy="451700"/>
          </a:xfrm>
        </p:grpSpPr>
        <p:sp>
          <p:nvSpPr>
            <p:cNvPr id="5583" name="Google Shape;5583;p6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6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5" name="Google Shape;5585;p6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6" name="Google Shape;5586;p60"/>
          <p:cNvGrpSpPr/>
          <p:nvPr/>
        </p:nvGrpSpPr>
        <p:grpSpPr>
          <a:xfrm>
            <a:off x="2375386" y="3952243"/>
            <a:ext cx="338566" cy="338373"/>
            <a:chOff x="5643000" y="2621375"/>
            <a:chExt cx="480850" cy="480575"/>
          </a:xfrm>
        </p:grpSpPr>
        <p:sp>
          <p:nvSpPr>
            <p:cNvPr id="5587" name="Google Shape;5587;p6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6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6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6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6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6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6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4" name="Google Shape;5594;p60"/>
          <p:cNvGrpSpPr/>
          <p:nvPr/>
        </p:nvGrpSpPr>
        <p:grpSpPr>
          <a:xfrm>
            <a:off x="4192782" y="3951803"/>
            <a:ext cx="339359" cy="339253"/>
            <a:chOff x="6235250" y="2620775"/>
            <a:chExt cx="481975" cy="481825"/>
          </a:xfrm>
        </p:grpSpPr>
        <p:sp>
          <p:nvSpPr>
            <p:cNvPr id="5595" name="Google Shape;5595;p6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6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6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6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6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00" name="Google Shape;5600;p6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01" name="Google Shape;5601;p60"/>
          <p:cNvGrpSpPr/>
          <p:nvPr/>
        </p:nvGrpSpPr>
        <p:grpSpPr>
          <a:xfrm>
            <a:off x="5472652" y="2711317"/>
            <a:ext cx="341101" cy="339253"/>
            <a:chOff x="1535000" y="3223325"/>
            <a:chExt cx="484450" cy="481825"/>
          </a:xfrm>
        </p:grpSpPr>
        <p:sp>
          <p:nvSpPr>
            <p:cNvPr id="5602" name="Google Shape;5602;p6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3" name="Google Shape;5603;p6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6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5" name="Google Shape;5605;p60"/>
          <p:cNvGrpSpPr/>
          <p:nvPr/>
        </p:nvGrpSpPr>
        <p:grpSpPr>
          <a:xfrm>
            <a:off x="5880219" y="2746618"/>
            <a:ext cx="339253" cy="268649"/>
            <a:chOff x="2085525" y="3263750"/>
            <a:chExt cx="481825" cy="381550"/>
          </a:xfrm>
        </p:grpSpPr>
        <p:sp>
          <p:nvSpPr>
            <p:cNvPr id="5606" name="Google Shape;5606;p6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6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08" name="Google Shape;5608;p6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09" name="Google Shape;5609;p60"/>
          <p:cNvGrpSpPr/>
          <p:nvPr/>
        </p:nvGrpSpPr>
        <p:grpSpPr>
          <a:xfrm>
            <a:off x="6711982" y="2711308"/>
            <a:ext cx="340204" cy="339271"/>
            <a:chOff x="3270450" y="3213625"/>
            <a:chExt cx="483175" cy="481850"/>
          </a:xfrm>
        </p:grpSpPr>
        <p:sp>
          <p:nvSpPr>
            <p:cNvPr id="5610" name="Google Shape;5610;p6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6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2" name="Google Shape;5612;p60"/>
          <p:cNvGrpSpPr/>
          <p:nvPr/>
        </p:nvGrpSpPr>
        <p:grpSpPr>
          <a:xfrm>
            <a:off x="7211250" y="2711317"/>
            <a:ext cx="168931" cy="339253"/>
            <a:chOff x="3984950" y="3213600"/>
            <a:chExt cx="239925" cy="481825"/>
          </a:xfrm>
        </p:grpSpPr>
        <p:sp>
          <p:nvSpPr>
            <p:cNvPr id="5613" name="Google Shape;5613;p6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4" name="Google Shape;5614;p6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15" name="Google Shape;5615;p6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6" name="Google Shape;5616;p6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17" name="Google Shape;5617;p60"/>
          <p:cNvGrpSpPr/>
          <p:nvPr/>
        </p:nvGrpSpPr>
        <p:grpSpPr>
          <a:xfrm>
            <a:off x="1874281" y="3981487"/>
            <a:ext cx="355218" cy="279880"/>
            <a:chOff x="5629975" y="3255775"/>
            <a:chExt cx="504500" cy="397500"/>
          </a:xfrm>
        </p:grpSpPr>
        <p:sp>
          <p:nvSpPr>
            <p:cNvPr id="5618" name="Google Shape;5618;p6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6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6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6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6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3" name="Google Shape;5623;p60"/>
          <p:cNvGrpSpPr/>
          <p:nvPr/>
        </p:nvGrpSpPr>
        <p:grpSpPr>
          <a:xfrm>
            <a:off x="3755839" y="3981593"/>
            <a:ext cx="340256" cy="279669"/>
            <a:chOff x="6234950" y="3255925"/>
            <a:chExt cx="483250" cy="397200"/>
          </a:xfrm>
        </p:grpSpPr>
        <p:sp>
          <p:nvSpPr>
            <p:cNvPr id="5624" name="Google Shape;5624;p6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6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6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6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6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9" name="Google Shape;5629;p6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0" name="Google Shape;5630;p60"/>
          <p:cNvGrpSpPr/>
          <p:nvPr/>
        </p:nvGrpSpPr>
        <p:grpSpPr>
          <a:xfrm>
            <a:off x="5051107" y="3125970"/>
            <a:ext cx="318042" cy="339253"/>
            <a:chOff x="914900" y="3806450"/>
            <a:chExt cx="451700" cy="481825"/>
          </a:xfrm>
        </p:grpSpPr>
        <p:sp>
          <p:nvSpPr>
            <p:cNvPr id="5631" name="Google Shape;5631;p6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6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5633;p6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6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6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6" name="Google Shape;5636;p60"/>
          <p:cNvGrpSpPr/>
          <p:nvPr/>
        </p:nvGrpSpPr>
        <p:grpSpPr>
          <a:xfrm>
            <a:off x="5470028" y="3125785"/>
            <a:ext cx="346347" cy="339623"/>
            <a:chOff x="1490050" y="3805975"/>
            <a:chExt cx="491900" cy="482350"/>
          </a:xfrm>
        </p:grpSpPr>
        <p:sp>
          <p:nvSpPr>
            <p:cNvPr id="5637" name="Google Shape;5637;p6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8" name="Google Shape;5638;p6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6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6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1" name="Google Shape;5641;p60"/>
          <p:cNvGrpSpPr/>
          <p:nvPr/>
        </p:nvGrpSpPr>
        <p:grpSpPr>
          <a:xfrm>
            <a:off x="5893896" y="3125970"/>
            <a:ext cx="311899" cy="339253"/>
            <a:chOff x="2104275" y="3806450"/>
            <a:chExt cx="442975" cy="481825"/>
          </a:xfrm>
        </p:grpSpPr>
        <p:sp>
          <p:nvSpPr>
            <p:cNvPr id="5642" name="Google Shape;5642;p6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3" name="Google Shape;5643;p6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4" name="Google Shape;5644;p60"/>
          <p:cNvGrpSpPr/>
          <p:nvPr/>
        </p:nvGrpSpPr>
        <p:grpSpPr>
          <a:xfrm>
            <a:off x="6317413" y="3125970"/>
            <a:ext cx="293416" cy="339253"/>
            <a:chOff x="2710875" y="3806450"/>
            <a:chExt cx="416725" cy="481825"/>
          </a:xfrm>
        </p:grpSpPr>
        <p:sp>
          <p:nvSpPr>
            <p:cNvPr id="5645" name="Google Shape;5645;p6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6" name="Google Shape;5646;p6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7" name="Google Shape;5647;p60"/>
          <p:cNvGrpSpPr/>
          <p:nvPr/>
        </p:nvGrpSpPr>
        <p:grpSpPr>
          <a:xfrm>
            <a:off x="6712457" y="3166412"/>
            <a:ext cx="339253" cy="258369"/>
            <a:chOff x="3271200" y="3863875"/>
            <a:chExt cx="481825" cy="366950"/>
          </a:xfrm>
        </p:grpSpPr>
        <p:sp>
          <p:nvSpPr>
            <p:cNvPr id="5648" name="Google Shape;5648;p6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6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0" name="Google Shape;5650;p60"/>
          <p:cNvGrpSpPr/>
          <p:nvPr/>
        </p:nvGrpSpPr>
        <p:grpSpPr>
          <a:xfrm>
            <a:off x="7147952" y="3126199"/>
            <a:ext cx="295528" cy="338795"/>
            <a:chOff x="3895050" y="3806775"/>
            <a:chExt cx="419725" cy="481175"/>
          </a:xfrm>
        </p:grpSpPr>
        <p:sp>
          <p:nvSpPr>
            <p:cNvPr id="5651" name="Google Shape;5651;p6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2" name="Google Shape;5652;p6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3" name="Google Shape;5653;p60"/>
          <p:cNvGrpSpPr/>
          <p:nvPr/>
        </p:nvGrpSpPr>
        <p:grpSpPr>
          <a:xfrm>
            <a:off x="7551234" y="3125979"/>
            <a:ext cx="336296" cy="339235"/>
            <a:chOff x="4464775" y="3806475"/>
            <a:chExt cx="477625" cy="481800"/>
          </a:xfrm>
        </p:grpSpPr>
        <p:sp>
          <p:nvSpPr>
            <p:cNvPr id="5654" name="Google Shape;5654;p6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6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6" name="Google Shape;5656;p6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6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8" name="Google Shape;5658;p6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9" name="Google Shape;5659;p6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0" name="Google Shape;5660;p60"/>
          <p:cNvGrpSpPr/>
          <p:nvPr/>
        </p:nvGrpSpPr>
        <p:grpSpPr>
          <a:xfrm>
            <a:off x="7974679" y="3125970"/>
            <a:ext cx="339253" cy="339253"/>
            <a:chOff x="5049725" y="3806450"/>
            <a:chExt cx="481825" cy="481825"/>
          </a:xfrm>
        </p:grpSpPr>
        <p:sp>
          <p:nvSpPr>
            <p:cNvPr id="5661" name="Google Shape;5661;p6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2" name="Google Shape;5662;p6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3" name="Google Shape;5663;p6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4" name="Google Shape;5664;p60"/>
          <p:cNvGrpSpPr/>
          <p:nvPr/>
        </p:nvGrpSpPr>
        <p:grpSpPr>
          <a:xfrm>
            <a:off x="1461983" y="3951798"/>
            <a:ext cx="339253" cy="339253"/>
            <a:chOff x="5651375" y="3806450"/>
            <a:chExt cx="481825" cy="481825"/>
          </a:xfrm>
        </p:grpSpPr>
        <p:sp>
          <p:nvSpPr>
            <p:cNvPr id="5665" name="Google Shape;5665;p6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6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6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6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9" name="Google Shape;5669;p60"/>
          <p:cNvGrpSpPr/>
          <p:nvPr/>
        </p:nvGrpSpPr>
        <p:grpSpPr>
          <a:xfrm>
            <a:off x="3360663" y="3953787"/>
            <a:ext cx="298503" cy="335275"/>
            <a:chOff x="6264300" y="3809300"/>
            <a:chExt cx="423950" cy="476175"/>
          </a:xfrm>
        </p:grpSpPr>
        <p:sp>
          <p:nvSpPr>
            <p:cNvPr id="5670" name="Google Shape;5670;p6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6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2" name="Google Shape;5672;p6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3" name="Google Shape;5673;p60"/>
          <p:cNvGrpSpPr/>
          <p:nvPr/>
        </p:nvGrpSpPr>
        <p:grpSpPr>
          <a:xfrm>
            <a:off x="5039841" y="3538881"/>
            <a:ext cx="340573" cy="339271"/>
            <a:chOff x="898875" y="4399275"/>
            <a:chExt cx="483700" cy="481850"/>
          </a:xfrm>
        </p:grpSpPr>
        <p:sp>
          <p:nvSpPr>
            <p:cNvPr id="5674" name="Google Shape;5674;p6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5" name="Google Shape;5675;p6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6" name="Google Shape;5676;p6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7" name="Google Shape;5677;p6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6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9" name="Google Shape;5679;p6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6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1" name="Google Shape;5681;p6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2" name="Google Shape;5682;p60"/>
          <p:cNvGrpSpPr/>
          <p:nvPr/>
        </p:nvGrpSpPr>
        <p:grpSpPr>
          <a:xfrm>
            <a:off x="5473575" y="3554133"/>
            <a:ext cx="339253" cy="308765"/>
            <a:chOff x="1492675" y="4420975"/>
            <a:chExt cx="481825" cy="438525"/>
          </a:xfrm>
        </p:grpSpPr>
        <p:sp>
          <p:nvSpPr>
            <p:cNvPr id="5683" name="Google Shape;5683;p6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6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5" name="Google Shape;5685;p6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6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6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8" name="Google Shape;5688;p60"/>
          <p:cNvGrpSpPr/>
          <p:nvPr/>
        </p:nvGrpSpPr>
        <p:grpSpPr>
          <a:xfrm>
            <a:off x="5878556" y="3539558"/>
            <a:ext cx="342580" cy="337915"/>
            <a:chOff x="2084100" y="4400250"/>
            <a:chExt cx="486550" cy="479925"/>
          </a:xfrm>
        </p:grpSpPr>
        <p:sp>
          <p:nvSpPr>
            <p:cNvPr id="5689" name="Google Shape;5689;p6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0" name="Google Shape;5690;p6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6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6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6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6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5" name="Google Shape;5695;p60"/>
          <p:cNvGrpSpPr/>
          <p:nvPr/>
        </p:nvGrpSpPr>
        <p:grpSpPr>
          <a:xfrm>
            <a:off x="6315036" y="3538907"/>
            <a:ext cx="298169" cy="339218"/>
            <a:chOff x="2707950" y="4399325"/>
            <a:chExt cx="423475" cy="481775"/>
          </a:xfrm>
        </p:grpSpPr>
        <p:sp>
          <p:nvSpPr>
            <p:cNvPr id="5696" name="Google Shape;5696;p6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7" name="Google Shape;5697;p6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8" name="Google Shape;5698;p6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6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6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1" name="Google Shape;5701;p6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2" name="Google Shape;5702;p6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6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4" name="Google Shape;5704;p6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6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6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6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8" name="Google Shape;5708;p60"/>
          <p:cNvGrpSpPr/>
          <p:nvPr/>
        </p:nvGrpSpPr>
        <p:grpSpPr>
          <a:xfrm>
            <a:off x="6744555" y="3538881"/>
            <a:ext cx="275057" cy="339271"/>
            <a:chOff x="3330525" y="4399275"/>
            <a:chExt cx="390650" cy="481850"/>
          </a:xfrm>
        </p:grpSpPr>
        <p:sp>
          <p:nvSpPr>
            <p:cNvPr id="5709" name="Google Shape;5709;p6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0" name="Google Shape;5710;p6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6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6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6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4" name="Google Shape;5714;p6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5" name="Google Shape;5715;p6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6" name="Google Shape;5716;p60"/>
          <p:cNvGrpSpPr/>
          <p:nvPr/>
        </p:nvGrpSpPr>
        <p:grpSpPr>
          <a:xfrm>
            <a:off x="7169084" y="3538890"/>
            <a:ext cx="253265" cy="339253"/>
            <a:chOff x="3938800" y="4399275"/>
            <a:chExt cx="359700" cy="481825"/>
          </a:xfrm>
        </p:grpSpPr>
        <p:sp>
          <p:nvSpPr>
            <p:cNvPr id="5717" name="Google Shape;5717;p6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8" name="Google Shape;5718;p6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6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0" name="Google Shape;5720;p6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1" name="Google Shape;5721;p6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2" name="Google Shape;5722;p60"/>
          <p:cNvGrpSpPr/>
          <p:nvPr/>
        </p:nvGrpSpPr>
        <p:grpSpPr>
          <a:xfrm>
            <a:off x="7639862" y="3538890"/>
            <a:ext cx="159039" cy="339253"/>
            <a:chOff x="4584850" y="4399275"/>
            <a:chExt cx="225875" cy="481825"/>
          </a:xfrm>
        </p:grpSpPr>
        <p:sp>
          <p:nvSpPr>
            <p:cNvPr id="5723" name="Google Shape;5723;p6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4" name="Google Shape;5724;p6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25" name="Google Shape;5725;p6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26" name="Google Shape;5726;p60"/>
          <p:cNvGrpSpPr/>
          <p:nvPr/>
        </p:nvGrpSpPr>
        <p:grpSpPr>
          <a:xfrm>
            <a:off x="1049680" y="3951795"/>
            <a:ext cx="339253" cy="339253"/>
            <a:chOff x="5642550" y="4399275"/>
            <a:chExt cx="481825" cy="481825"/>
          </a:xfrm>
        </p:grpSpPr>
        <p:sp>
          <p:nvSpPr>
            <p:cNvPr id="5727" name="Google Shape;5727;p6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8" name="Google Shape;5728;p6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9" name="Google Shape;5729;p60"/>
          <p:cNvGrpSpPr/>
          <p:nvPr/>
        </p:nvGrpSpPr>
        <p:grpSpPr>
          <a:xfrm>
            <a:off x="2859815" y="3963703"/>
            <a:ext cx="363316" cy="315437"/>
            <a:chOff x="6218300" y="4416175"/>
            <a:chExt cx="516000" cy="448000"/>
          </a:xfrm>
        </p:grpSpPr>
        <p:sp>
          <p:nvSpPr>
            <p:cNvPr id="5730" name="Google Shape;5730;p6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6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6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3" name="Google Shape;5733;p60"/>
          <p:cNvGrpSpPr/>
          <p:nvPr/>
        </p:nvGrpSpPr>
        <p:grpSpPr>
          <a:xfrm>
            <a:off x="5918879" y="3951792"/>
            <a:ext cx="339253" cy="339253"/>
            <a:chOff x="899850" y="4992125"/>
            <a:chExt cx="481825" cy="481825"/>
          </a:xfrm>
        </p:grpSpPr>
        <p:sp>
          <p:nvSpPr>
            <p:cNvPr id="5734" name="Google Shape;5734;p6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6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6" name="Google Shape;5736;p6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7" name="Google Shape;5737;p60"/>
          <p:cNvGrpSpPr/>
          <p:nvPr/>
        </p:nvGrpSpPr>
        <p:grpSpPr>
          <a:xfrm>
            <a:off x="5461708" y="3951792"/>
            <a:ext cx="339253" cy="339253"/>
            <a:chOff x="1492675" y="4992125"/>
            <a:chExt cx="481825" cy="481825"/>
          </a:xfrm>
        </p:grpSpPr>
        <p:sp>
          <p:nvSpPr>
            <p:cNvPr id="5738" name="Google Shape;5738;p6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9" name="Google Shape;5739;p6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0" name="Google Shape;5740;p60"/>
          <p:cNvGrpSpPr/>
          <p:nvPr/>
        </p:nvGrpSpPr>
        <p:grpSpPr>
          <a:xfrm>
            <a:off x="5004462" y="3951792"/>
            <a:ext cx="339253" cy="339253"/>
            <a:chOff x="2085525" y="4992125"/>
            <a:chExt cx="481825" cy="481825"/>
          </a:xfrm>
        </p:grpSpPr>
        <p:sp>
          <p:nvSpPr>
            <p:cNvPr id="5741" name="Google Shape;5741;p6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2" name="Google Shape;5742;p6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3" name="Google Shape;5743;p60"/>
          <p:cNvGrpSpPr/>
          <p:nvPr/>
        </p:nvGrpSpPr>
        <p:grpSpPr>
          <a:xfrm>
            <a:off x="6833221" y="3951792"/>
            <a:ext cx="339253" cy="339253"/>
            <a:chOff x="2678350" y="4992125"/>
            <a:chExt cx="481825" cy="481825"/>
          </a:xfrm>
        </p:grpSpPr>
        <p:sp>
          <p:nvSpPr>
            <p:cNvPr id="5744" name="Google Shape;5744;p6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5" name="Google Shape;5745;p6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6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7" name="Google Shape;5747;p60"/>
          <p:cNvGrpSpPr/>
          <p:nvPr/>
        </p:nvGrpSpPr>
        <p:grpSpPr>
          <a:xfrm>
            <a:off x="4628816" y="3951792"/>
            <a:ext cx="339253" cy="339253"/>
            <a:chOff x="3271200" y="4992125"/>
            <a:chExt cx="481825" cy="481825"/>
          </a:xfrm>
        </p:grpSpPr>
        <p:sp>
          <p:nvSpPr>
            <p:cNvPr id="5748" name="Google Shape;5748;p6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6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0" name="Google Shape;5750;p6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1" name="Google Shape;5751;p60"/>
          <p:cNvGrpSpPr/>
          <p:nvPr/>
        </p:nvGrpSpPr>
        <p:grpSpPr>
          <a:xfrm>
            <a:off x="7290263" y="3952822"/>
            <a:ext cx="339411" cy="337193"/>
            <a:chOff x="3863900" y="4993625"/>
            <a:chExt cx="482050" cy="478900"/>
          </a:xfrm>
        </p:grpSpPr>
        <p:sp>
          <p:nvSpPr>
            <p:cNvPr id="5752" name="Google Shape;5752;p6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3" name="Google Shape;5753;p6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6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6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6" name="Google Shape;5756;p60"/>
          <p:cNvGrpSpPr/>
          <p:nvPr/>
        </p:nvGrpSpPr>
        <p:grpSpPr>
          <a:xfrm>
            <a:off x="7747437" y="3952822"/>
            <a:ext cx="339411" cy="337193"/>
            <a:chOff x="4456725" y="4993625"/>
            <a:chExt cx="482050" cy="478900"/>
          </a:xfrm>
        </p:grpSpPr>
        <p:sp>
          <p:nvSpPr>
            <p:cNvPr id="5757" name="Google Shape;5757;p6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8" name="Google Shape;5758;p6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9" name="Google Shape;5759;p6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0" name="Google Shape;5760;p6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1" name="Google Shape;5761;p60"/>
          <p:cNvGrpSpPr/>
          <p:nvPr/>
        </p:nvGrpSpPr>
        <p:grpSpPr>
          <a:xfrm>
            <a:off x="6376030" y="3952813"/>
            <a:ext cx="339411" cy="337211"/>
            <a:chOff x="5049575" y="4993600"/>
            <a:chExt cx="482050" cy="478925"/>
          </a:xfrm>
        </p:grpSpPr>
        <p:sp>
          <p:nvSpPr>
            <p:cNvPr id="5762" name="Google Shape;5762;p6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3" name="Google Shape;5763;p6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6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5" name="Google Shape;5765;p6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66" name="Google Shape;5766;p60"/>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767" name="Google Shape;5767;p6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71"/>
        <p:cNvGrpSpPr/>
        <p:nvPr/>
      </p:nvGrpSpPr>
      <p:grpSpPr>
        <a:xfrm>
          <a:off x="0" y="0"/>
          <a:ext cx="0" cy="0"/>
          <a:chOff x="0" y="0"/>
          <a:chExt cx="0" cy="0"/>
        </a:xfrm>
      </p:grpSpPr>
      <p:grpSp>
        <p:nvGrpSpPr>
          <p:cNvPr id="5772" name="Google Shape;5772;p61"/>
          <p:cNvGrpSpPr/>
          <p:nvPr/>
        </p:nvGrpSpPr>
        <p:grpSpPr>
          <a:xfrm>
            <a:off x="876361" y="1308054"/>
            <a:ext cx="322099" cy="370529"/>
            <a:chOff x="-42971725" y="3217825"/>
            <a:chExt cx="275675" cy="317125"/>
          </a:xfrm>
        </p:grpSpPr>
        <p:sp>
          <p:nvSpPr>
            <p:cNvPr id="5773" name="Google Shape;5773;p6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61"/>
          <p:cNvGrpSpPr/>
          <p:nvPr/>
        </p:nvGrpSpPr>
        <p:grpSpPr>
          <a:xfrm>
            <a:off x="848276" y="1776710"/>
            <a:ext cx="378270" cy="337551"/>
            <a:chOff x="-42996150" y="3612600"/>
            <a:chExt cx="323750" cy="288900"/>
          </a:xfrm>
        </p:grpSpPr>
        <p:sp>
          <p:nvSpPr>
            <p:cNvPr id="5777" name="Google Shape;5777;p6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61"/>
          <p:cNvGrpSpPr/>
          <p:nvPr/>
        </p:nvGrpSpPr>
        <p:grpSpPr>
          <a:xfrm>
            <a:off x="851036" y="2186080"/>
            <a:ext cx="372749" cy="370909"/>
            <a:chOff x="-42994575" y="3950300"/>
            <a:chExt cx="319025" cy="317450"/>
          </a:xfrm>
        </p:grpSpPr>
        <p:sp>
          <p:nvSpPr>
            <p:cNvPr id="5781" name="Google Shape;5781;p6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61"/>
          <p:cNvGrpSpPr/>
          <p:nvPr/>
        </p:nvGrpSpPr>
        <p:grpSpPr>
          <a:xfrm>
            <a:off x="3004431" y="1332912"/>
            <a:ext cx="371785" cy="370879"/>
            <a:chOff x="-41111350" y="3239100"/>
            <a:chExt cx="318200" cy="317425"/>
          </a:xfrm>
        </p:grpSpPr>
        <p:sp>
          <p:nvSpPr>
            <p:cNvPr id="5785" name="Google Shape;5785;p6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61"/>
          <p:cNvGrpSpPr/>
          <p:nvPr/>
        </p:nvGrpSpPr>
        <p:grpSpPr>
          <a:xfrm>
            <a:off x="3000751" y="1768444"/>
            <a:ext cx="379146" cy="370967"/>
            <a:chOff x="-41117650" y="3605525"/>
            <a:chExt cx="324500" cy="317500"/>
          </a:xfrm>
        </p:grpSpPr>
        <p:sp>
          <p:nvSpPr>
            <p:cNvPr id="5790" name="Google Shape;5790;p6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3" name="Google Shape;5793;p61"/>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4" name="Google Shape;5794;p61"/>
          <p:cNvGrpSpPr/>
          <p:nvPr/>
        </p:nvGrpSpPr>
        <p:grpSpPr>
          <a:xfrm>
            <a:off x="1827005" y="2659967"/>
            <a:ext cx="216271" cy="371814"/>
            <a:chOff x="-39205300" y="3220175"/>
            <a:chExt cx="185100" cy="318225"/>
          </a:xfrm>
        </p:grpSpPr>
        <p:sp>
          <p:nvSpPr>
            <p:cNvPr id="5795" name="Google Shape;5795;p6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1"/>
          <p:cNvGrpSpPr/>
          <p:nvPr/>
        </p:nvGrpSpPr>
        <p:grpSpPr>
          <a:xfrm>
            <a:off x="1792533" y="3120038"/>
            <a:ext cx="300016" cy="369273"/>
            <a:chOff x="-39248625" y="3588600"/>
            <a:chExt cx="256775" cy="316050"/>
          </a:xfrm>
        </p:grpSpPr>
        <p:sp>
          <p:nvSpPr>
            <p:cNvPr id="5798" name="Google Shape;5798;p6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0" name="Google Shape;5800;p61"/>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1"/>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2" name="Google Shape;5802;p61"/>
          <p:cNvGrpSpPr/>
          <p:nvPr/>
        </p:nvGrpSpPr>
        <p:grpSpPr>
          <a:xfrm>
            <a:off x="1243246" y="1308054"/>
            <a:ext cx="429504" cy="370879"/>
            <a:chOff x="-42651700" y="3217825"/>
            <a:chExt cx="367600" cy="317425"/>
          </a:xfrm>
        </p:grpSpPr>
        <p:sp>
          <p:nvSpPr>
            <p:cNvPr id="5803" name="Google Shape;5803;p6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1"/>
          <p:cNvGrpSpPr/>
          <p:nvPr/>
        </p:nvGrpSpPr>
        <p:grpSpPr>
          <a:xfrm>
            <a:off x="1278678" y="1747704"/>
            <a:ext cx="358640" cy="363226"/>
            <a:chOff x="-42617300" y="3587775"/>
            <a:chExt cx="306950" cy="310875"/>
          </a:xfrm>
        </p:grpSpPr>
        <p:sp>
          <p:nvSpPr>
            <p:cNvPr id="5808" name="Google Shape;5808;p6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0" name="Google Shape;5810;p61"/>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1" name="Google Shape;5811;p61"/>
          <p:cNvGrpSpPr/>
          <p:nvPr/>
        </p:nvGrpSpPr>
        <p:grpSpPr>
          <a:xfrm>
            <a:off x="3450506" y="1332445"/>
            <a:ext cx="376926" cy="370324"/>
            <a:chOff x="-40748275" y="3238700"/>
            <a:chExt cx="322600" cy="316950"/>
          </a:xfrm>
        </p:grpSpPr>
        <p:sp>
          <p:nvSpPr>
            <p:cNvPr id="5812" name="Google Shape;5812;p6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61"/>
          <p:cNvGrpSpPr/>
          <p:nvPr/>
        </p:nvGrpSpPr>
        <p:grpSpPr>
          <a:xfrm>
            <a:off x="3453062" y="1800429"/>
            <a:ext cx="371814" cy="338690"/>
            <a:chOff x="-40745125" y="3632900"/>
            <a:chExt cx="318225" cy="289875"/>
          </a:xfrm>
        </p:grpSpPr>
        <p:sp>
          <p:nvSpPr>
            <p:cNvPr id="5819" name="Google Shape;5819;p6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61"/>
          <p:cNvGrpSpPr/>
          <p:nvPr/>
        </p:nvGrpSpPr>
        <p:grpSpPr>
          <a:xfrm>
            <a:off x="3457209" y="2211639"/>
            <a:ext cx="363518" cy="370178"/>
            <a:chOff x="-40742750" y="3972175"/>
            <a:chExt cx="311125" cy="316825"/>
          </a:xfrm>
        </p:grpSpPr>
        <p:sp>
          <p:nvSpPr>
            <p:cNvPr id="5827" name="Google Shape;5827;p6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61"/>
          <p:cNvGrpSpPr/>
          <p:nvPr/>
        </p:nvGrpSpPr>
        <p:grpSpPr>
          <a:xfrm>
            <a:off x="2239871" y="2661807"/>
            <a:ext cx="266892" cy="369974"/>
            <a:chOff x="-38860325" y="3221750"/>
            <a:chExt cx="228425" cy="316650"/>
          </a:xfrm>
        </p:grpSpPr>
        <p:sp>
          <p:nvSpPr>
            <p:cNvPr id="5830" name="Google Shape;5830;p6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61"/>
          <p:cNvGrpSpPr/>
          <p:nvPr/>
        </p:nvGrpSpPr>
        <p:grpSpPr>
          <a:xfrm>
            <a:off x="2190678" y="3123864"/>
            <a:ext cx="380081" cy="367111"/>
            <a:chOff x="-38905225" y="3591875"/>
            <a:chExt cx="325300" cy="314200"/>
          </a:xfrm>
        </p:grpSpPr>
        <p:sp>
          <p:nvSpPr>
            <p:cNvPr id="5835" name="Google Shape;5835;p6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8" name="Google Shape;5838;p61"/>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9" name="Google Shape;5839;p61"/>
          <p:cNvGrpSpPr/>
          <p:nvPr/>
        </p:nvGrpSpPr>
        <p:grpSpPr>
          <a:xfrm>
            <a:off x="3997427" y="3108944"/>
            <a:ext cx="290815" cy="369740"/>
            <a:chOff x="-37370925" y="3579105"/>
            <a:chExt cx="248900" cy="316450"/>
          </a:xfrm>
        </p:grpSpPr>
        <p:sp>
          <p:nvSpPr>
            <p:cNvPr id="5840" name="Google Shape;5840;p6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2" name="Google Shape;5842;p61"/>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1"/>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4" name="Google Shape;5844;p61"/>
          <p:cNvGrpSpPr/>
          <p:nvPr/>
        </p:nvGrpSpPr>
        <p:grpSpPr>
          <a:xfrm>
            <a:off x="1690803" y="2187015"/>
            <a:ext cx="371814" cy="369974"/>
            <a:chOff x="-42259725" y="3951100"/>
            <a:chExt cx="318225" cy="316650"/>
          </a:xfrm>
        </p:grpSpPr>
        <p:sp>
          <p:nvSpPr>
            <p:cNvPr id="5845" name="Google Shape;5845;p6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61"/>
          <p:cNvGrpSpPr/>
          <p:nvPr/>
        </p:nvGrpSpPr>
        <p:grpSpPr>
          <a:xfrm>
            <a:off x="3889164" y="1366036"/>
            <a:ext cx="370879" cy="337755"/>
            <a:chOff x="-40378075" y="3267450"/>
            <a:chExt cx="317425" cy="289075"/>
          </a:xfrm>
        </p:grpSpPr>
        <p:sp>
          <p:nvSpPr>
            <p:cNvPr id="5848" name="Google Shape;5848;p6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61"/>
          <p:cNvGrpSpPr/>
          <p:nvPr/>
        </p:nvGrpSpPr>
        <p:grpSpPr>
          <a:xfrm>
            <a:off x="3892830" y="1767304"/>
            <a:ext cx="363548" cy="369974"/>
            <a:chOff x="-40372575" y="3604550"/>
            <a:chExt cx="311150" cy="316650"/>
          </a:xfrm>
        </p:grpSpPr>
        <p:sp>
          <p:nvSpPr>
            <p:cNvPr id="5853" name="Google Shape;5853;p6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6" name="Google Shape;5856;p61"/>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7" name="Google Shape;5857;p61"/>
          <p:cNvGrpSpPr/>
          <p:nvPr/>
        </p:nvGrpSpPr>
        <p:grpSpPr>
          <a:xfrm>
            <a:off x="2616780" y="2659967"/>
            <a:ext cx="399038" cy="372165"/>
            <a:chOff x="-38542250" y="3220175"/>
            <a:chExt cx="341525" cy="318525"/>
          </a:xfrm>
        </p:grpSpPr>
        <p:sp>
          <p:nvSpPr>
            <p:cNvPr id="5858" name="Google Shape;5858;p6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61"/>
          <p:cNvGrpSpPr/>
          <p:nvPr/>
        </p:nvGrpSpPr>
        <p:grpSpPr>
          <a:xfrm>
            <a:off x="2638712" y="3119337"/>
            <a:ext cx="369974" cy="369068"/>
            <a:chOff x="-38537400" y="3588000"/>
            <a:chExt cx="316650" cy="315875"/>
          </a:xfrm>
        </p:grpSpPr>
        <p:sp>
          <p:nvSpPr>
            <p:cNvPr id="5862" name="Google Shape;5862;p6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6" name="Google Shape;5866;p61"/>
          <p:cNvGrpSpPr/>
          <p:nvPr/>
        </p:nvGrpSpPr>
        <p:grpSpPr>
          <a:xfrm>
            <a:off x="2637792" y="3576866"/>
            <a:ext cx="371814" cy="369974"/>
            <a:chOff x="-38538975" y="3954250"/>
            <a:chExt cx="318225" cy="316650"/>
          </a:xfrm>
        </p:grpSpPr>
        <p:sp>
          <p:nvSpPr>
            <p:cNvPr id="5867" name="Google Shape;5867;p6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61"/>
          <p:cNvGrpSpPr/>
          <p:nvPr/>
        </p:nvGrpSpPr>
        <p:grpSpPr>
          <a:xfrm>
            <a:off x="3955104" y="3571793"/>
            <a:ext cx="375465" cy="371814"/>
            <a:chOff x="-37385100" y="3949908"/>
            <a:chExt cx="321350" cy="318225"/>
          </a:xfrm>
        </p:grpSpPr>
        <p:sp>
          <p:nvSpPr>
            <p:cNvPr id="5870" name="Google Shape;5870;p6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61"/>
          <p:cNvGrpSpPr/>
          <p:nvPr/>
        </p:nvGrpSpPr>
        <p:grpSpPr>
          <a:xfrm>
            <a:off x="2130763" y="1307353"/>
            <a:ext cx="370909" cy="370675"/>
            <a:chOff x="-41895050" y="3217225"/>
            <a:chExt cx="317450" cy="317250"/>
          </a:xfrm>
        </p:grpSpPr>
        <p:sp>
          <p:nvSpPr>
            <p:cNvPr id="5873" name="Google Shape;5873;p6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1"/>
          <p:cNvGrpSpPr/>
          <p:nvPr/>
        </p:nvGrpSpPr>
        <p:grpSpPr>
          <a:xfrm>
            <a:off x="2130310" y="1744287"/>
            <a:ext cx="371814" cy="369974"/>
            <a:chOff x="-41893475" y="3584850"/>
            <a:chExt cx="318225" cy="316650"/>
          </a:xfrm>
        </p:grpSpPr>
        <p:sp>
          <p:nvSpPr>
            <p:cNvPr id="5879" name="Google Shape;5879;p6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3" name="Google Shape;5883;p61"/>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1"/>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5" name="Google Shape;5885;p61"/>
          <p:cNvGrpSpPr/>
          <p:nvPr/>
        </p:nvGrpSpPr>
        <p:grpSpPr>
          <a:xfrm>
            <a:off x="900338" y="3139579"/>
            <a:ext cx="337522" cy="370909"/>
            <a:chOff x="-39998250" y="3605325"/>
            <a:chExt cx="288875" cy="317450"/>
          </a:xfrm>
        </p:grpSpPr>
        <p:sp>
          <p:nvSpPr>
            <p:cNvPr id="5886" name="Google Shape;5886;p6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61"/>
          <p:cNvGrpSpPr/>
          <p:nvPr/>
        </p:nvGrpSpPr>
        <p:grpSpPr>
          <a:xfrm>
            <a:off x="884112" y="3598043"/>
            <a:ext cx="369974" cy="369945"/>
            <a:chOff x="-40011050" y="3972375"/>
            <a:chExt cx="316650" cy="316625"/>
          </a:xfrm>
        </p:grpSpPr>
        <p:sp>
          <p:nvSpPr>
            <p:cNvPr id="5889" name="Google Shape;5889;p6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61"/>
          <p:cNvGrpSpPr/>
          <p:nvPr/>
        </p:nvGrpSpPr>
        <p:grpSpPr>
          <a:xfrm>
            <a:off x="3116043" y="2662742"/>
            <a:ext cx="266921" cy="369039"/>
            <a:chOff x="-38129425" y="3222550"/>
            <a:chExt cx="228450" cy="315850"/>
          </a:xfrm>
        </p:grpSpPr>
        <p:sp>
          <p:nvSpPr>
            <p:cNvPr id="5892" name="Google Shape;5892;p6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61"/>
          <p:cNvGrpSpPr/>
          <p:nvPr/>
        </p:nvGrpSpPr>
        <p:grpSpPr>
          <a:xfrm>
            <a:off x="3071012" y="3119337"/>
            <a:ext cx="371785" cy="369974"/>
            <a:chOff x="-38172725" y="3588000"/>
            <a:chExt cx="318200" cy="316650"/>
          </a:xfrm>
        </p:grpSpPr>
        <p:sp>
          <p:nvSpPr>
            <p:cNvPr id="5895" name="Google Shape;5895;p6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61"/>
          <p:cNvGrpSpPr/>
          <p:nvPr/>
        </p:nvGrpSpPr>
        <p:grpSpPr>
          <a:xfrm>
            <a:off x="3146914" y="3577772"/>
            <a:ext cx="219981" cy="369974"/>
            <a:chOff x="-38109725" y="3955025"/>
            <a:chExt cx="188275" cy="316650"/>
          </a:xfrm>
        </p:grpSpPr>
        <p:sp>
          <p:nvSpPr>
            <p:cNvPr id="5904" name="Google Shape;5904;p6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6" name="Google Shape;5906;p61"/>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7" name="Google Shape;5907;p61"/>
          <p:cNvGrpSpPr/>
          <p:nvPr/>
        </p:nvGrpSpPr>
        <p:grpSpPr>
          <a:xfrm>
            <a:off x="2562313" y="1309193"/>
            <a:ext cx="373654" cy="369068"/>
            <a:chOff x="-41530375" y="3218800"/>
            <a:chExt cx="319800" cy="315875"/>
          </a:xfrm>
        </p:grpSpPr>
        <p:sp>
          <p:nvSpPr>
            <p:cNvPr id="5908" name="Google Shape;5908;p6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61"/>
          <p:cNvGrpSpPr/>
          <p:nvPr/>
        </p:nvGrpSpPr>
        <p:grpSpPr>
          <a:xfrm>
            <a:off x="2564607" y="1824351"/>
            <a:ext cx="369068" cy="289004"/>
            <a:chOff x="-41526450" y="3653375"/>
            <a:chExt cx="315875" cy="247350"/>
          </a:xfrm>
        </p:grpSpPr>
        <p:sp>
          <p:nvSpPr>
            <p:cNvPr id="5911" name="Google Shape;5911;p6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61"/>
          <p:cNvGrpSpPr/>
          <p:nvPr/>
        </p:nvGrpSpPr>
        <p:grpSpPr>
          <a:xfrm>
            <a:off x="2565994" y="2187015"/>
            <a:ext cx="366293" cy="369974"/>
            <a:chOff x="-41526450" y="3951100"/>
            <a:chExt cx="313500" cy="316650"/>
          </a:xfrm>
        </p:grpSpPr>
        <p:sp>
          <p:nvSpPr>
            <p:cNvPr id="5914" name="Google Shape;5914;p6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61"/>
          <p:cNvGrpSpPr/>
          <p:nvPr/>
        </p:nvGrpSpPr>
        <p:grpSpPr>
          <a:xfrm>
            <a:off x="1331249" y="2681144"/>
            <a:ext cx="339595" cy="371814"/>
            <a:chOff x="-39625900" y="3238300"/>
            <a:chExt cx="290650" cy="318225"/>
          </a:xfrm>
        </p:grpSpPr>
        <p:sp>
          <p:nvSpPr>
            <p:cNvPr id="5918" name="Google Shape;5918;p6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0" name="Google Shape;5920;p61"/>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1" name="Google Shape;5921;p61"/>
          <p:cNvGrpSpPr/>
          <p:nvPr/>
        </p:nvGrpSpPr>
        <p:grpSpPr>
          <a:xfrm>
            <a:off x="1325300" y="3597605"/>
            <a:ext cx="366293" cy="370441"/>
            <a:chOff x="-39647175" y="3972000"/>
            <a:chExt cx="313500" cy="317050"/>
          </a:xfrm>
        </p:grpSpPr>
        <p:sp>
          <p:nvSpPr>
            <p:cNvPr id="5922" name="Google Shape;5922;p6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61"/>
          <p:cNvGrpSpPr/>
          <p:nvPr/>
        </p:nvGrpSpPr>
        <p:grpSpPr>
          <a:xfrm>
            <a:off x="3494427" y="2661603"/>
            <a:ext cx="375495" cy="370879"/>
            <a:chOff x="-37808850" y="3221575"/>
            <a:chExt cx="321375" cy="317425"/>
          </a:xfrm>
        </p:grpSpPr>
        <p:sp>
          <p:nvSpPr>
            <p:cNvPr id="5926" name="Google Shape;5926;p6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8" name="Google Shape;5928;p61"/>
          <p:cNvGrpSpPr/>
          <p:nvPr/>
        </p:nvGrpSpPr>
        <p:grpSpPr>
          <a:xfrm>
            <a:off x="3503201" y="3183634"/>
            <a:ext cx="372749" cy="241158"/>
            <a:chOff x="-37806500" y="3643030"/>
            <a:chExt cx="319025" cy="206400"/>
          </a:xfrm>
        </p:grpSpPr>
        <p:sp>
          <p:nvSpPr>
            <p:cNvPr id="5929" name="Google Shape;5929;p6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1" name="Google Shape;5931;p61"/>
          <p:cNvGrpSpPr/>
          <p:nvPr/>
        </p:nvGrpSpPr>
        <p:grpSpPr>
          <a:xfrm>
            <a:off x="3505508" y="3575931"/>
            <a:ext cx="368134" cy="371814"/>
            <a:chOff x="-37804925" y="3953450"/>
            <a:chExt cx="315075" cy="318225"/>
          </a:xfrm>
        </p:grpSpPr>
        <p:sp>
          <p:nvSpPr>
            <p:cNvPr id="5932" name="Google Shape;5932;p6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5" name="Google Shape;5935;p61"/>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6" name="Google Shape;5936;p61"/>
          <p:cNvGrpSpPr/>
          <p:nvPr/>
        </p:nvGrpSpPr>
        <p:grpSpPr>
          <a:xfrm>
            <a:off x="4860977" y="1328538"/>
            <a:ext cx="355663" cy="308725"/>
            <a:chOff x="-28462125" y="3199700"/>
            <a:chExt cx="298550" cy="259150"/>
          </a:xfrm>
        </p:grpSpPr>
        <p:sp>
          <p:nvSpPr>
            <p:cNvPr id="5937" name="Google Shape;5937;p6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0" name="Google Shape;5940;p61"/>
          <p:cNvGrpSpPr/>
          <p:nvPr/>
        </p:nvGrpSpPr>
        <p:grpSpPr>
          <a:xfrm>
            <a:off x="4861930" y="1763228"/>
            <a:ext cx="353757" cy="352833"/>
            <a:chOff x="-28461325" y="3545475"/>
            <a:chExt cx="296950" cy="296175"/>
          </a:xfrm>
        </p:grpSpPr>
        <p:sp>
          <p:nvSpPr>
            <p:cNvPr id="5941" name="Google Shape;5941;p6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61"/>
          <p:cNvGrpSpPr/>
          <p:nvPr/>
        </p:nvGrpSpPr>
        <p:grpSpPr>
          <a:xfrm>
            <a:off x="4858162" y="2213272"/>
            <a:ext cx="361292" cy="352803"/>
            <a:chOff x="-28463700" y="3914875"/>
            <a:chExt cx="303275" cy="296150"/>
          </a:xfrm>
        </p:grpSpPr>
        <p:sp>
          <p:nvSpPr>
            <p:cNvPr id="5948" name="Google Shape;5948;p6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61"/>
          <p:cNvGrpSpPr/>
          <p:nvPr/>
        </p:nvGrpSpPr>
        <p:grpSpPr>
          <a:xfrm>
            <a:off x="7092947" y="1369355"/>
            <a:ext cx="351880" cy="227092"/>
            <a:chOff x="-26573400" y="3224125"/>
            <a:chExt cx="295375" cy="190625"/>
          </a:xfrm>
        </p:grpSpPr>
        <p:sp>
          <p:nvSpPr>
            <p:cNvPr id="5951" name="Google Shape;5951;p6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61"/>
          <p:cNvGrpSpPr/>
          <p:nvPr/>
        </p:nvGrpSpPr>
        <p:grpSpPr>
          <a:xfrm>
            <a:off x="7092947" y="1763690"/>
            <a:ext cx="351880" cy="351910"/>
            <a:chOff x="-26573400" y="3546250"/>
            <a:chExt cx="295375" cy="295400"/>
          </a:xfrm>
        </p:grpSpPr>
        <p:sp>
          <p:nvSpPr>
            <p:cNvPr id="5954" name="Google Shape;5954;p6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61"/>
          <p:cNvGrpSpPr/>
          <p:nvPr/>
        </p:nvGrpSpPr>
        <p:grpSpPr>
          <a:xfrm>
            <a:off x="7081228" y="2213599"/>
            <a:ext cx="375319" cy="352148"/>
            <a:chOff x="-26583625" y="3917025"/>
            <a:chExt cx="315050" cy="295600"/>
          </a:xfrm>
        </p:grpSpPr>
        <p:sp>
          <p:nvSpPr>
            <p:cNvPr id="5960" name="Google Shape;5960;p6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4" name="Google Shape;5964;p61"/>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5" name="Google Shape;5965;p61"/>
          <p:cNvGrpSpPr/>
          <p:nvPr/>
        </p:nvGrpSpPr>
        <p:grpSpPr>
          <a:xfrm>
            <a:off x="5779742" y="3172629"/>
            <a:ext cx="289039" cy="352833"/>
            <a:chOff x="-24694925" y="3518700"/>
            <a:chExt cx="242625" cy="296175"/>
          </a:xfrm>
        </p:grpSpPr>
        <p:sp>
          <p:nvSpPr>
            <p:cNvPr id="5966" name="Google Shape;5966;p6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61"/>
          <p:cNvGrpSpPr/>
          <p:nvPr/>
        </p:nvGrpSpPr>
        <p:grpSpPr>
          <a:xfrm>
            <a:off x="5779280" y="3622657"/>
            <a:ext cx="289962" cy="352833"/>
            <a:chOff x="-24709100" y="3888875"/>
            <a:chExt cx="243400" cy="296175"/>
          </a:xfrm>
        </p:grpSpPr>
        <p:sp>
          <p:nvSpPr>
            <p:cNvPr id="5971" name="Google Shape;5971;p6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61"/>
          <p:cNvGrpSpPr/>
          <p:nvPr/>
        </p:nvGrpSpPr>
        <p:grpSpPr>
          <a:xfrm>
            <a:off x="7979280" y="2695320"/>
            <a:ext cx="356556" cy="349557"/>
            <a:chOff x="-22863675" y="3131775"/>
            <a:chExt cx="299300" cy="293425"/>
          </a:xfrm>
        </p:grpSpPr>
        <p:sp>
          <p:nvSpPr>
            <p:cNvPr id="5975" name="Google Shape;5975;p6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61"/>
          <p:cNvGrpSpPr/>
          <p:nvPr/>
        </p:nvGrpSpPr>
        <p:grpSpPr>
          <a:xfrm>
            <a:off x="5322144" y="1306499"/>
            <a:ext cx="310602" cy="352803"/>
            <a:chOff x="-28069875" y="3175300"/>
            <a:chExt cx="260725" cy="296150"/>
          </a:xfrm>
        </p:grpSpPr>
        <p:sp>
          <p:nvSpPr>
            <p:cNvPr id="5979" name="Google Shape;5979;p6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8" name="Google Shape;5988;p61"/>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9" name="Google Shape;5989;p61"/>
          <p:cNvGrpSpPr/>
          <p:nvPr/>
        </p:nvGrpSpPr>
        <p:grpSpPr>
          <a:xfrm>
            <a:off x="5363423" y="2213733"/>
            <a:ext cx="228045" cy="351880"/>
            <a:chOff x="-28032075" y="3916450"/>
            <a:chExt cx="191425" cy="295375"/>
          </a:xfrm>
        </p:grpSpPr>
        <p:sp>
          <p:nvSpPr>
            <p:cNvPr id="5990" name="Google Shape;5990;p6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61"/>
          <p:cNvGrpSpPr/>
          <p:nvPr/>
        </p:nvGrpSpPr>
        <p:grpSpPr>
          <a:xfrm>
            <a:off x="7528769" y="1306484"/>
            <a:ext cx="352833" cy="352833"/>
            <a:chOff x="-26201650" y="3176075"/>
            <a:chExt cx="296175" cy="296175"/>
          </a:xfrm>
        </p:grpSpPr>
        <p:sp>
          <p:nvSpPr>
            <p:cNvPr id="5994" name="Google Shape;5994;p6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61"/>
          <p:cNvGrpSpPr/>
          <p:nvPr/>
        </p:nvGrpSpPr>
        <p:grpSpPr>
          <a:xfrm>
            <a:off x="7528293" y="1763705"/>
            <a:ext cx="353786" cy="351880"/>
            <a:chOff x="-26204800" y="3547050"/>
            <a:chExt cx="296975" cy="295375"/>
          </a:xfrm>
        </p:grpSpPr>
        <p:sp>
          <p:nvSpPr>
            <p:cNvPr id="5997" name="Google Shape;5997;p6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9" name="Google Shape;5999;p61"/>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0" name="Google Shape;6000;p61"/>
          <p:cNvGrpSpPr/>
          <p:nvPr/>
        </p:nvGrpSpPr>
        <p:grpSpPr>
          <a:xfrm>
            <a:off x="6199548" y="2693683"/>
            <a:ext cx="345328" cy="352833"/>
            <a:chOff x="-24353875" y="3147725"/>
            <a:chExt cx="289875" cy="296175"/>
          </a:xfrm>
        </p:grpSpPr>
        <p:sp>
          <p:nvSpPr>
            <p:cNvPr id="6001" name="Google Shape;6001;p6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61"/>
          <p:cNvGrpSpPr/>
          <p:nvPr/>
        </p:nvGrpSpPr>
        <p:grpSpPr>
          <a:xfrm>
            <a:off x="6207530" y="3173090"/>
            <a:ext cx="329365" cy="351910"/>
            <a:chOff x="-24344425" y="3519475"/>
            <a:chExt cx="276475" cy="295400"/>
          </a:xfrm>
        </p:grpSpPr>
        <p:sp>
          <p:nvSpPr>
            <p:cNvPr id="6004" name="Google Shape;6004;p6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61"/>
          <p:cNvGrpSpPr/>
          <p:nvPr/>
        </p:nvGrpSpPr>
        <p:grpSpPr>
          <a:xfrm>
            <a:off x="6197210" y="3625010"/>
            <a:ext cx="350004" cy="348128"/>
            <a:chOff x="-24353075" y="3891250"/>
            <a:chExt cx="293800" cy="292225"/>
          </a:xfrm>
        </p:grpSpPr>
        <p:sp>
          <p:nvSpPr>
            <p:cNvPr id="6007" name="Google Shape;6007;p6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61"/>
          <p:cNvGrpSpPr/>
          <p:nvPr/>
        </p:nvGrpSpPr>
        <p:grpSpPr>
          <a:xfrm>
            <a:off x="7980681" y="3173313"/>
            <a:ext cx="353757" cy="351463"/>
            <a:chOff x="-22845575" y="3504075"/>
            <a:chExt cx="296950" cy="295025"/>
          </a:xfrm>
        </p:grpSpPr>
        <p:sp>
          <p:nvSpPr>
            <p:cNvPr id="6010" name="Google Shape;6010;p6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61"/>
          <p:cNvGrpSpPr/>
          <p:nvPr/>
        </p:nvGrpSpPr>
        <p:grpSpPr>
          <a:xfrm>
            <a:off x="5773862" y="1306961"/>
            <a:ext cx="299344" cy="351880"/>
            <a:chOff x="-27691025" y="3175300"/>
            <a:chExt cx="251275" cy="295375"/>
          </a:xfrm>
        </p:grpSpPr>
        <p:sp>
          <p:nvSpPr>
            <p:cNvPr id="6013" name="Google Shape;6013;p6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61"/>
          <p:cNvGrpSpPr/>
          <p:nvPr/>
        </p:nvGrpSpPr>
        <p:grpSpPr>
          <a:xfrm>
            <a:off x="5746179" y="1825637"/>
            <a:ext cx="354710" cy="228015"/>
            <a:chOff x="-27721750" y="3598250"/>
            <a:chExt cx="297750" cy="191400"/>
          </a:xfrm>
        </p:grpSpPr>
        <p:sp>
          <p:nvSpPr>
            <p:cNvPr id="6018" name="Google Shape;6018;p6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61"/>
          <p:cNvGrpSpPr/>
          <p:nvPr/>
        </p:nvGrpSpPr>
        <p:grpSpPr>
          <a:xfrm>
            <a:off x="5747579" y="2219183"/>
            <a:ext cx="351910" cy="340980"/>
            <a:chOff x="-27719400" y="3925600"/>
            <a:chExt cx="295400" cy="286225"/>
          </a:xfrm>
        </p:grpSpPr>
        <p:sp>
          <p:nvSpPr>
            <p:cNvPr id="6021" name="Google Shape;6021;p6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61"/>
          <p:cNvGrpSpPr/>
          <p:nvPr/>
        </p:nvGrpSpPr>
        <p:grpSpPr>
          <a:xfrm>
            <a:off x="7968851" y="1306023"/>
            <a:ext cx="353757" cy="353757"/>
            <a:chOff x="-25834600" y="3176875"/>
            <a:chExt cx="296950" cy="296950"/>
          </a:xfrm>
        </p:grpSpPr>
        <p:sp>
          <p:nvSpPr>
            <p:cNvPr id="6024" name="Google Shape;6024;p6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61"/>
          <p:cNvGrpSpPr/>
          <p:nvPr/>
        </p:nvGrpSpPr>
        <p:grpSpPr>
          <a:xfrm>
            <a:off x="7968851" y="1774024"/>
            <a:ext cx="353757" cy="331241"/>
            <a:chOff x="-25834600" y="3564375"/>
            <a:chExt cx="296950" cy="278050"/>
          </a:xfrm>
        </p:grpSpPr>
        <p:sp>
          <p:nvSpPr>
            <p:cNvPr id="6030" name="Google Shape;6030;p6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8" name="Google Shape;6038;p61"/>
          <p:cNvGrpSpPr/>
          <p:nvPr/>
        </p:nvGrpSpPr>
        <p:grpSpPr>
          <a:xfrm>
            <a:off x="7966974" y="2213376"/>
            <a:ext cx="357509" cy="352595"/>
            <a:chOff x="-25834600" y="3915850"/>
            <a:chExt cx="300100" cy="295975"/>
          </a:xfrm>
        </p:grpSpPr>
        <p:sp>
          <p:nvSpPr>
            <p:cNvPr id="6039" name="Google Shape;6039;p6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61"/>
          <p:cNvGrpSpPr/>
          <p:nvPr/>
        </p:nvGrpSpPr>
        <p:grpSpPr>
          <a:xfrm>
            <a:off x="6702402" y="2694606"/>
            <a:ext cx="228968" cy="350987"/>
            <a:chOff x="-23930925" y="3149300"/>
            <a:chExt cx="192200" cy="294625"/>
          </a:xfrm>
        </p:grpSpPr>
        <p:sp>
          <p:nvSpPr>
            <p:cNvPr id="6043" name="Google Shape;6043;p6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61"/>
          <p:cNvGrpSpPr/>
          <p:nvPr/>
        </p:nvGrpSpPr>
        <p:grpSpPr>
          <a:xfrm>
            <a:off x="6659232" y="3173090"/>
            <a:ext cx="315307" cy="351910"/>
            <a:chOff x="-23962425" y="3519475"/>
            <a:chExt cx="264675" cy="295400"/>
          </a:xfrm>
        </p:grpSpPr>
        <p:sp>
          <p:nvSpPr>
            <p:cNvPr id="6048" name="Google Shape;6048;p6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0" name="Google Shape;6050;p61"/>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61"/>
          <p:cNvGrpSpPr/>
          <p:nvPr/>
        </p:nvGrpSpPr>
        <p:grpSpPr>
          <a:xfrm>
            <a:off x="8037908" y="3623134"/>
            <a:ext cx="239302" cy="351880"/>
            <a:chOff x="-22788075" y="3904625"/>
            <a:chExt cx="200875" cy="295375"/>
          </a:xfrm>
        </p:grpSpPr>
        <p:sp>
          <p:nvSpPr>
            <p:cNvPr id="6052" name="Google Shape;6052;p6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6" name="Google Shape;6056;p61"/>
          <p:cNvGrpSpPr/>
          <p:nvPr/>
        </p:nvGrpSpPr>
        <p:grpSpPr>
          <a:xfrm>
            <a:off x="6193206" y="1306499"/>
            <a:ext cx="354710" cy="352803"/>
            <a:chOff x="-27351575" y="3175300"/>
            <a:chExt cx="297750" cy="296150"/>
          </a:xfrm>
        </p:grpSpPr>
        <p:sp>
          <p:nvSpPr>
            <p:cNvPr id="6057" name="Google Shape;6057;p6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61"/>
          <p:cNvGrpSpPr/>
          <p:nvPr/>
        </p:nvGrpSpPr>
        <p:grpSpPr>
          <a:xfrm>
            <a:off x="6235914" y="1763109"/>
            <a:ext cx="269293" cy="353072"/>
            <a:chOff x="-27313750" y="3545275"/>
            <a:chExt cx="226050" cy="296375"/>
          </a:xfrm>
        </p:grpSpPr>
        <p:sp>
          <p:nvSpPr>
            <p:cNvPr id="6062" name="Google Shape;6062;p6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61"/>
          <p:cNvGrpSpPr/>
          <p:nvPr/>
        </p:nvGrpSpPr>
        <p:grpSpPr>
          <a:xfrm>
            <a:off x="6193206" y="2211380"/>
            <a:ext cx="354710" cy="356586"/>
            <a:chOff x="-27351575" y="3915650"/>
            <a:chExt cx="297750" cy="299325"/>
          </a:xfrm>
        </p:grpSpPr>
        <p:sp>
          <p:nvSpPr>
            <p:cNvPr id="6066" name="Google Shape;6066;p6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61"/>
          <p:cNvGrpSpPr/>
          <p:nvPr/>
        </p:nvGrpSpPr>
        <p:grpSpPr>
          <a:xfrm>
            <a:off x="4880696" y="2693579"/>
            <a:ext cx="319060" cy="353042"/>
            <a:chOff x="-25445525" y="3175900"/>
            <a:chExt cx="267825" cy="296350"/>
          </a:xfrm>
        </p:grpSpPr>
        <p:sp>
          <p:nvSpPr>
            <p:cNvPr id="6069" name="Google Shape;6069;p6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61"/>
          <p:cNvGrpSpPr/>
          <p:nvPr/>
        </p:nvGrpSpPr>
        <p:grpSpPr>
          <a:xfrm>
            <a:off x="4862410" y="3183902"/>
            <a:ext cx="355633" cy="330288"/>
            <a:chOff x="-25465200" y="3565175"/>
            <a:chExt cx="298525" cy="277250"/>
          </a:xfrm>
        </p:grpSpPr>
        <p:sp>
          <p:nvSpPr>
            <p:cNvPr id="6073" name="Google Shape;6073;p6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61"/>
          <p:cNvGrpSpPr/>
          <p:nvPr/>
        </p:nvGrpSpPr>
        <p:grpSpPr>
          <a:xfrm>
            <a:off x="4861948" y="3623432"/>
            <a:ext cx="356556" cy="351285"/>
            <a:chOff x="-25465200" y="3916150"/>
            <a:chExt cx="299300" cy="294875"/>
          </a:xfrm>
        </p:grpSpPr>
        <p:sp>
          <p:nvSpPr>
            <p:cNvPr id="6076" name="Google Shape;6076;p6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61"/>
          <p:cNvGrpSpPr/>
          <p:nvPr/>
        </p:nvGrpSpPr>
        <p:grpSpPr>
          <a:xfrm>
            <a:off x="7089388" y="2693698"/>
            <a:ext cx="351880" cy="352803"/>
            <a:chOff x="-23615075" y="3148525"/>
            <a:chExt cx="295375" cy="296150"/>
          </a:xfrm>
        </p:grpSpPr>
        <p:sp>
          <p:nvSpPr>
            <p:cNvPr id="6079" name="Google Shape;6079;p6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3" name="Google Shape;6083;p61"/>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4" name="Google Shape;6084;p61"/>
          <p:cNvGrpSpPr/>
          <p:nvPr/>
        </p:nvGrpSpPr>
        <p:grpSpPr>
          <a:xfrm>
            <a:off x="7088911" y="3632977"/>
            <a:ext cx="352833" cy="332194"/>
            <a:chOff x="-23615075" y="3906200"/>
            <a:chExt cx="296175" cy="278850"/>
          </a:xfrm>
        </p:grpSpPr>
        <p:sp>
          <p:nvSpPr>
            <p:cNvPr id="6085" name="Google Shape;6085;p6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8" name="Google Shape;6088;p61"/>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9" name="Google Shape;6089;p61"/>
          <p:cNvGrpSpPr/>
          <p:nvPr/>
        </p:nvGrpSpPr>
        <p:grpSpPr>
          <a:xfrm>
            <a:off x="6637880" y="1306618"/>
            <a:ext cx="353757" cy="352565"/>
            <a:chOff x="-26980600" y="3175500"/>
            <a:chExt cx="296950" cy="295950"/>
          </a:xfrm>
        </p:grpSpPr>
        <p:sp>
          <p:nvSpPr>
            <p:cNvPr id="6090" name="Google Shape;6090;p6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3" name="Google Shape;6093;p61"/>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4" name="Google Shape;6094;p61"/>
          <p:cNvGrpSpPr/>
          <p:nvPr/>
        </p:nvGrpSpPr>
        <p:grpSpPr>
          <a:xfrm>
            <a:off x="6638357" y="2245154"/>
            <a:ext cx="352803" cy="289039"/>
            <a:chOff x="-26981375" y="3951875"/>
            <a:chExt cx="296150" cy="242625"/>
          </a:xfrm>
        </p:grpSpPr>
        <p:sp>
          <p:nvSpPr>
            <p:cNvPr id="6095" name="Google Shape;6095;p6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61"/>
          <p:cNvGrpSpPr/>
          <p:nvPr/>
        </p:nvGrpSpPr>
        <p:grpSpPr>
          <a:xfrm>
            <a:off x="5303399" y="2692745"/>
            <a:ext cx="351910" cy="354710"/>
            <a:chOff x="-25094250" y="3176075"/>
            <a:chExt cx="295400" cy="297750"/>
          </a:xfrm>
        </p:grpSpPr>
        <p:sp>
          <p:nvSpPr>
            <p:cNvPr id="6099" name="Google Shape;6099;p6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61"/>
          <p:cNvGrpSpPr/>
          <p:nvPr/>
        </p:nvGrpSpPr>
        <p:grpSpPr>
          <a:xfrm>
            <a:off x="5303399" y="3173106"/>
            <a:ext cx="351910" cy="351880"/>
            <a:chOff x="-25094250" y="3547050"/>
            <a:chExt cx="295400" cy="295375"/>
          </a:xfrm>
        </p:grpSpPr>
        <p:sp>
          <p:nvSpPr>
            <p:cNvPr id="6103" name="Google Shape;6103;p6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8" name="Google Shape;6108;p61"/>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9" name="Google Shape;6109;p61"/>
          <p:cNvGrpSpPr/>
          <p:nvPr/>
        </p:nvGrpSpPr>
        <p:grpSpPr>
          <a:xfrm>
            <a:off x="7535476" y="2693698"/>
            <a:ext cx="352803" cy="352803"/>
            <a:chOff x="-23245675" y="3148525"/>
            <a:chExt cx="296150" cy="296150"/>
          </a:xfrm>
        </p:grpSpPr>
        <p:sp>
          <p:nvSpPr>
            <p:cNvPr id="6110" name="Google Shape;6110;p6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3" name="Google Shape;6113;p61"/>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4" name="Google Shape;6114;p61"/>
          <p:cNvGrpSpPr/>
          <p:nvPr/>
        </p:nvGrpSpPr>
        <p:grpSpPr>
          <a:xfrm>
            <a:off x="7535938" y="3622672"/>
            <a:ext cx="351880" cy="352803"/>
            <a:chOff x="-23244900" y="3888100"/>
            <a:chExt cx="295375" cy="296150"/>
          </a:xfrm>
        </p:grpSpPr>
        <p:sp>
          <p:nvSpPr>
            <p:cNvPr id="6115" name="Google Shape;6115;p6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6" name="Google Shape;6126;p61"/>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1"/>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128" name="Google Shape;6128;p61"/>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32"/>
        <p:cNvGrpSpPr/>
        <p:nvPr/>
      </p:nvGrpSpPr>
      <p:grpSpPr>
        <a:xfrm>
          <a:off x="0" y="0"/>
          <a:ext cx="0" cy="0"/>
          <a:chOff x="0" y="0"/>
          <a:chExt cx="0" cy="0"/>
        </a:xfrm>
      </p:grpSpPr>
      <p:sp>
        <p:nvSpPr>
          <p:cNvPr id="6133" name="Google Shape;6133;p62"/>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4" name="Google Shape;6134;p62"/>
          <p:cNvGrpSpPr/>
          <p:nvPr/>
        </p:nvGrpSpPr>
        <p:grpSpPr>
          <a:xfrm>
            <a:off x="850004" y="1823018"/>
            <a:ext cx="367261" cy="367261"/>
            <a:chOff x="-65145700" y="3727425"/>
            <a:chExt cx="317425" cy="317425"/>
          </a:xfrm>
        </p:grpSpPr>
        <p:sp>
          <p:nvSpPr>
            <p:cNvPr id="6135" name="Google Shape;6135;p6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62"/>
          <p:cNvGrpSpPr/>
          <p:nvPr/>
        </p:nvGrpSpPr>
        <p:grpSpPr>
          <a:xfrm>
            <a:off x="853201" y="2251933"/>
            <a:ext cx="360868" cy="367261"/>
            <a:chOff x="-65144125" y="4094450"/>
            <a:chExt cx="311900" cy="317425"/>
          </a:xfrm>
        </p:grpSpPr>
        <p:sp>
          <p:nvSpPr>
            <p:cNvPr id="6138" name="Google Shape;6138;p6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1" name="Google Shape;6141;p62"/>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2" name="Google Shape;6142;p62"/>
          <p:cNvGrpSpPr/>
          <p:nvPr/>
        </p:nvGrpSpPr>
        <p:grpSpPr>
          <a:xfrm>
            <a:off x="3056770" y="1822628"/>
            <a:ext cx="370645" cy="368042"/>
            <a:chOff x="-63250675" y="3744075"/>
            <a:chExt cx="320350" cy="318100"/>
          </a:xfrm>
        </p:grpSpPr>
        <p:sp>
          <p:nvSpPr>
            <p:cNvPr id="6143" name="Google Shape;6143;p6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2"/>
          <p:cNvGrpSpPr/>
          <p:nvPr/>
        </p:nvGrpSpPr>
        <p:grpSpPr>
          <a:xfrm>
            <a:off x="3058462" y="2251933"/>
            <a:ext cx="367261" cy="367261"/>
            <a:chOff x="-63250675" y="4110200"/>
            <a:chExt cx="317425" cy="317425"/>
          </a:xfrm>
        </p:grpSpPr>
        <p:sp>
          <p:nvSpPr>
            <p:cNvPr id="6147" name="Google Shape;6147;p6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62"/>
          <p:cNvGrpSpPr/>
          <p:nvPr/>
        </p:nvGrpSpPr>
        <p:grpSpPr>
          <a:xfrm>
            <a:off x="1737509" y="2749028"/>
            <a:ext cx="359075" cy="358844"/>
            <a:chOff x="-61351725" y="3372400"/>
            <a:chExt cx="310350" cy="310150"/>
          </a:xfrm>
        </p:grpSpPr>
        <p:sp>
          <p:nvSpPr>
            <p:cNvPr id="6157" name="Google Shape;6157;p6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62"/>
          <p:cNvGrpSpPr/>
          <p:nvPr/>
        </p:nvGrpSpPr>
        <p:grpSpPr>
          <a:xfrm>
            <a:off x="1733864" y="3212084"/>
            <a:ext cx="366364" cy="333534"/>
            <a:chOff x="-61354875" y="3751050"/>
            <a:chExt cx="316650" cy="288275"/>
          </a:xfrm>
        </p:grpSpPr>
        <p:sp>
          <p:nvSpPr>
            <p:cNvPr id="6161" name="Google Shape;6161;p6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62"/>
          <p:cNvGrpSpPr/>
          <p:nvPr/>
        </p:nvGrpSpPr>
        <p:grpSpPr>
          <a:xfrm>
            <a:off x="1733864" y="3653724"/>
            <a:ext cx="366364" cy="367290"/>
            <a:chOff x="-61354875" y="4101525"/>
            <a:chExt cx="316650" cy="317450"/>
          </a:xfrm>
        </p:grpSpPr>
        <p:sp>
          <p:nvSpPr>
            <p:cNvPr id="6165" name="Google Shape;6165;p6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62"/>
          <p:cNvGrpSpPr/>
          <p:nvPr/>
        </p:nvGrpSpPr>
        <p:grpSpPr>
          <a:xfrm>
            <a:off x="3950299" y="2745600"/>
            <a:ext cx="368157" cy="365699"/>
            <a:chOff x="-59470075" y="3308975"/>
            <a:chExt cx="318200" cy="316075"/>
          </a:xfrm>
        </p:grpSpPr>
        <p:sp>
          <p:nvSpPr>
            <p:cNvPr id="6168" name="Google Shape;6168;p6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62"/>
          <p:cNvGrpSpPr/>
          <p:nvPr/>
        </p:nvGrpSpPr>
        <p:grpSpPr>
          <a:xfrm>
            <a:off x="1295729" y="1381305"/>
            <a:ext cx="367261" cy="364686"/>
            <a:chOff x="-64781025" y="3361050"/>
            <a:chExt cx="317425" cy="315200"/>
          </a:xfrm>
        </p:grpSpPr>
        <p:sp>
          <p:nvSpPr>
            <p:cNvPr id="6178" name="Google Shape;6178;p6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2" name="Google Shape;6182;p62"/>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2"/>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2"/>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5" name="Google Shape;6185;p62"/>
          <p:cNvGrpSpPr/>
          <p:nvPr/>
        </p:nvGrpSpPr>
        <p:grpSpPr>
          <a:xfrm>
            <a:off x="3500129" y="1822744"/>
            <a:ext cx="382765" cy="367810"/>
            <a:chOff x="-62890750" y="3747425"/>
            <a:chExt cx="330825" cy="317900"/>
          </a:xfrm>
        </p:grpSpPr>
        <p:sp>
          <p:nvSpPr>
            <p:cNvPr id="6186" name="Google Shape;6186;p6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62"/>
          <p:cNvGrpSpPr/>
          <p:nvPr/>
        </p:nvGrpSpPr>
        <p:grpSpPr>
          <a:xfrm>
            <a:off x="3507881" y="2252381"/>
            <a:ext cx="367261" cy="366364"/>
            <a:chOff x="-62884425" y="4111775"/>
            <a:chExt cx="317425" cy="316650"/>
          </a:xfrm>
        </p:grpSpPr>
        <p:sp>
          <p:nvSpPr>
            <p:cNvPr id="6201" name="Google Shape;6201;p6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62"/>
          <p:cNvGrpSpPr/>
          <p:nvPr/>
        </p:nvGrpSpPr>
        <p:grpSpPr>
          <a:xfrm>
            <a:off x="2180515" y="2748450"/>
            <a:ext cx="365438" cy="360001"/>
            <a:chOff x="-60991775" y="3376900"/>
            <a:chExt cx="315850" cy="311150"/>
          </a:xfrm>
        </p:grpSpPr>
        <p:sp>
          <p:nvSpPr>
            <p:cNvPr id="6204" name="Google Shape;6204;p6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62"/>
          <p:cNvGrpSpPr/>
          <p:nvPr/>
        </p:nvGrpSpPr>
        <p:grpSpPr>
          <a:xfrm>
            <a:off x="2180052" y="3199314"/>
            <a:ext cx="366364" cy="359075"/>
            <a:chOff x="-60988625" y="3740800"/>
            <a:chExt cx="316650" cy="310350"/>
          </a:xfrm>
        </p:grpSpPr>
        <p:sp>
          <p:nvSpPr>
            <p:cNvPr id="6208" name="Google Shape;6208;p6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62"/>
          <p:cNvGrpSpPr/>
          <p:nvPr/>
        </p:nvGrpSpPr>
        <p:grpSpPr>
          <a:xfrm>
            <a:off x="2180052" y="3654765"/>
            <a:ext cx="366364" cy="365207"/>
            <a:chOff x="-60987850" y="4100950"/>
            <a:chExt cx="316650" cy="315650"/>
          </a:xfrm>
        </p:grpSpPr>
        <p:sp>
          <p:nvSpPr>
            <p:cNvPr id="6212" name="Google Shape;6212;p6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62"/>
          <p:cNvGrpSpPr/>
          <p:nvPr/>
        </p:nvGrpSpPr>
        <p:grpSpPr>
          <a:xfrm>
            <a:off x="3949836" y="3200225"/>
            <a:ext cx="369083" cy="357253"/>
            <a:chOff x="-59447250" y="3706150"/>
            <a:chExt cx="319000" cy="308775"/>
          </a:xfrm>
        </p:grpSpPr>
        <p:sp>
          <p:nvSpPr>
            <p:cNvPr id="6218" name="Google Shape;6218;p6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62"/>
          <p:cNvGrpSpPr/>
          <p:nvPr/>
        </p:nvGrpSpPr>
        <p:grpSpPr>
          <a:xfrm>
            <a:off x="1738564" y="1381536"/>
            <a:ext cx="368186" cy="364224"/>
            <a:chOff x="-64406125" y="3362225"/>
            <a:chExt cx="318225" cy="314800"/>
          </a:xfrm>
        </p:grpSpPr>
        <p:sp>
          <p:nvSpPr>
            <p:cNvPr id="6223" name="Google Shape;6223;p6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5" name="Google Shape;6225;p62"/>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6" name="Google Shape;6226;p62"/>
          <p:cNvGrpSpPr/>
          <p:nvPr/>
        </p:nvGrpSpPr>
        <p:grpSpPr>
          <a:xfrm>
            <a:off x="1739027" y="2252381"/>
            <a:ext cx="367261" cy="366364"/>
            <a:chOff x="-64410850" y="4094450"/>
            <a:chExt cx="317425" cy="316650"/>
          </a:xfrm>
        </p:grpSpPr>
        <p:sp>
          <p:nvSpPr>
            <p:cNvPr id="6227" name="Google Shape;6227;p6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0" name="Google Shape;6230;p62"/>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1" name="Google Shape;6231;p62"/>
          <p:cNvGrpSpPr/>
          <p:nvPr/>
        </p:nvGrpSpPr>
        <p:grpSpPr>
          <a:xfrm>
            <a:off x="3960575" y="1822454"/>
            <a:ext cx="365467" cy="368389"/>
            <a:chOff x="-62516625" y="3743175"/>
            <a:chExt cx="315875" cy="318400"/>
          </a:xfrm>
        </p:grpSpPr>
        <p:sp>
          <p:nvSpPr>
            <p:cNvPr id="6232" name="Google Shape;6232;p6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62"/>
          <p:cNvGrpSpPr/>
          <p:nvPr/>
        </p:nvGrpSpPr>
        <p:grpSpPr>
          <a:xfrm>
            <a:off x="3967415" y="2272426"/>
            <a:ext cx="351786" cy="326274"/>
            <a:chOff x="-62511900" y="4129100"/>
            <a:chExt cx="304050" cy="282000"/>
          </a:xfrm>
        </p:grpSpPr>
        <p:sp>
          <p:nvSpPr>
            <p:cNvPr id="6235" name="Google Shape;6235;p6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62"/>
          <p:cNvGrpSpPr/>
          <p:nvPr/>
        </p:nvGrpSpPr>
        <p:grpSpPr>
          <a:xfrm>
            <a:off x="2645537" y="2744820"/>
            <a:ext cx="310770" cy="367261"/>
            <a:chOff x="-60597975" y="3367475"/>
            <a:chExt cx="268600" cy="317425"/>
          </a:xfrm>
        </p:grpSpPr>
        <p:sp>
          <p:nvSpPr>
            <p:cNvPr id="6241" name="Google Shape;6241;p6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6" name="Google Shape;6246;p62"/>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7" name="Google Shape;6247;p62"/>
          <p:cNvGrpSpPr/>
          <p:nvPr/>
        </p:nvGrpSpPr>
        <p:grpSpPr>
          <a:xfrm>
            <a:off x="2617740" y="3706136"/>
            <a:ext cx="366364" cy="262465"/>
            <a:chOff x="-60621600" y="4145650"/>
            <a:chExt cx="316650" cy="226850"/>
          </a:xfrm>
        </p:grpSpPr>
        <p:sp>
          <p:nvSpPr>
            <p:cNvPr id="6248" name="Google Shape;6248;p6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62"/>
          <p:cNvGrpSpPr/>
          <p:nvPr/>
        </p:nvGrpSpPr>
        <p:grpSpPr>
          <a:xfrm>
            <a:off x="3954392" y="3654635"/>
            <a:ext cx="359972" cy="365467"/>
            <a:chOff x="-59400775" y="4084200"/>
            <a:chExt cx="311125" cy="315875"/>
          </a:xfrm>
        </p:grpSpPr>
        <p:sp>
          <p:nvSpPr>
            <p:cNvPr id="6252" name="Google Shape;6252;p6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62"/>
          <p:cNvGrpSpPr/>
          <p:nvPr/>
        </p:nvGrpSpPr>
        <p:grpSpPr>
          <a:xfrm>
            <a:off x="2178486" y="1380466"/>
            <a:ext cx="365438" cy="366364"/>
            <a:chOff x="-64044600" y="3360375"/>
            <a:chExt cx="315850" cy="316650"/>
          </a:xfrm>
        </p:grpSpPr>
        <p:sp>
          <p:nvSpPr>
            <p:cNvPr id="6259" name="Google Shape;6259;p6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2"/>
          <p:cNvGrpSpPr/>
          <p:nvPr/>
        </p:nvGrpSpPr>
        <p:grpSpPr>
          <a:xfrm>
            <a:off x="2204909" y="1823018"/>
            <a:ext cx="312592" cy="367261"/>
            <a:chOff x="-64022550" y="3727425"/>
            <a:chExt cx="270175" cy="317425"/>
          </a:xfrm>
        </p:grpSpPr>
        <p:sp>
          <p:nvSpPr>
            <p:cNvPr id="6263" name="Google Shape;6263;p6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6" name="Google Shape;6266;p62"/>
          <p:cNvGrpSpPr/>
          <p:nvPr/>
        </p:nvGrpSpPr>
        <p:grpSpPr>
          <a:xfrm>
            <a:off x="2229047" y="2251918"/>
            <a:ext cx="264317" cy="367290"/>
            <a:chOff x="-64001300" y="4093650"/>
            <a:chExt cx="228450" cy="317450"/>
          </a:xfrm>
        </p:grpSpPr>
        <p:sp>
          <p:nvSpPr>
            <p:cNvPr id="6267" name="Google Shape;6267;p6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62"/>
          <p:cNvGrpSpPr/>
          <p:nvPr/>
        </p:nvGrpSpPr>
        <p:grpSpPr>
          <a:xfrm>
            <a:off x="848051" y="2745210"/>
            <a:ext cx="359972" cy="366480"/>
            <a:chOff x="-62148800" y="3377700"/>
            <a:chExt cx="311125" cy="316750"/>
          </a:xfrm>
        </p:grpSpPr>
        <p:sp>
          <p:nvSpPr>
            <p:cNvPr id="6272" name="Google Shape;6272;p6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62"/>
          <p:cNvGrpSpPr/>
          <p:nvPr/>
        </p:nvGrpSpPr>
        <p:grpSpPr>
          <a:xfrm>
            <a:off x="843958" y="3195207"/>
            <a:ext cx="368157" cy="367290"/>
            <a:chOff x="-62154300" y="3743950"/>
            <a:chExt cx="318200" cy="317450"/>
          </a:xfrm>
        </p:grpSpPr>
        <p:sp>
          <p:nvSpPr>
            <p:cNvPr id="6275" name="Google Shape;6275;p6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62"/>
          <p:cNvGrpSpPr/>
          <p:nvPr/>
        </p:nvGrpSpPr>
        <p:grpSpPr>
          <a:xfrm>
            <a:off x="843944" y="3654187"/>
            <a:ext cx="368186" cy="366364"/>
            <a:chOff x="-62151950" y="4111775"/>
            <a:chExt cx="318225" cy="316650"/>
          </a:xfrm>
        </p:grpSpPr>
        <p:sp>
          <p:nvSpPr>
            <p:cNvPr id="6278" name="Google Shape;6278;p6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62"/>
          <p:cNvGrpSpPr/>
          <p:nvPr/>
        </p:nvGrpSpPr>
        <p:grpSpPr>
          <a:xfrm>
            <a:off x="3062568" y="2744733"/>
            <a:ext cx="368157" cy="367434"/>
            <a:chOff x="-60254550" y="3367325"/>
            <a:chExt cx="318200" cy="317575"/>
          </a:xfrm>
        </p:grpSpPr>
        <p:sp>
          <p:nvSpPr>
            <p:cNvPr id="6283" name="Google Shape;6283;p6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62"/>
          <p:cNvGrpSpPr/>
          <p:nvPr/>
        </p:nvGrpSpPr>
        <p:grpSpPr>
          <a:xfrm>
            <a:off x="3063465" y="3195727"/>
            <a:ext cx="366364" cy="366248"/>
            <a:chOff x="-60255350" y="3733825"/>
            <a:chExt cx="316650" cy="316550"/>
          </a:xfrm>
        </p:grpSpPr>
        <p:sp>
          <p:nvSpPr>
            <p:cNvPr id="6288" name="Google Shape;6288;p6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62"/>
          <p:cNvGrpSpPr/>
          <p:nvPr/>
        </p:nvGrpSpPr>
        <p:grpSpPr>
          <a:xfrm>
            <a:off x="3091262" y="3654635"/>
            <a:ext cx="310770" cy="365467"/>
            <a:chOff x="-60232500" y="4101525"/>
            <a:chExt cx="268600" cy="315875"/>
          </a:xfrm>
        </p:grpSpPr>
        <p:sp>
          <p:nvSpPr>
            <p:cNvPr id="6296" name="Google Shape;6296;p6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8" name="Google Shape;6298;p62"/>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9" name="Google Shape;6299;p62"/>
          <p:cNvGrpSpPr/>
          <p:nvPr/>
        </p:nvGrpSpPr>
        <p:grpSpPr>
          <a:xfrm>
            <a:off x="2624262" y="1380466"/>
            <a:ext cx="368186" cy="366364"/>
            <a:chOff x="-63679950" y="3360375"/>
            <a:chExt cx="318225" cy="316650"/>
          </a:xfrm>
        </p:grpSpPr>
        <p:sp>
          <p:nvSpPr>
            <p:cNvPr id="6300" name="Google Shape;6300;p6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4" name="Google Shape;6304;p62"/>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5" name="Google Shape;6305;p62"/>
          <p:cNvGrpSpPr/>
          <p:nvPr/>
        </p:nvGrpSpPr>
        <p:grpSpPr>
          <a:xfrm>
            <a:off x="2622889" y="2251803"/>
            <a:ext cx="370934" cy="367521"/>
            <a:chOff x="-63679950" y="4093450"/>
            <a:chExt cx="320600" cy="317650"/>
          </a:xfrm>
        </p:grpSpPr>
        <p:sp>
          <p:nvSpPr>
            <p:cNvPr id="6306" name="Google Shape;6306;p6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62"/>
          <p:cNvGrpSpPr/>
          <p:nvPr/>
        </p:nvGrpSpPr>
        <p:grpSpPr>
          <a:xfrm>
            <a:off x="1283006" y="2744805"/>
            <a:ext cx="366364" cy="367290"/>
            <a:chOff x="-61784125" y="3377700"/>
            <a:chExt cx="316650" cy="317450"/>
          </a:xfrm>
        </p:grpSpPr>
        <p:sp>
          <p:nvSpPr>
            <p:cNvPr id="6310" name="Google Shape;6310;p6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62"/>
          <p:cNvGrpSpPr/>
          <p:nvPr/>
        </p:nvGrpSpPr>
        <p:grpSpPr>
          <a:xfrm>
            <a:off x="1283006" y="3195207"/>
            <a:ext cx="366364" cy="367290"/>
            <a:chOff x="-61783350" y="3743950"/>
            <a:chExt cx="316650" cy="317450"/>
          </a:xfrm>
        </p:grpSpPr>
        <p:sp>
          <p:nvSpPr>
            <p:cNvPr id="6318" name="Google Shape;6318;p6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0" name="Google Shape;6320;p62"/>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2"/>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2"/>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3" name="Google Shape;6323;p62"/>
          <p:cNvGrpSpPr/>
          <p:nvPr/>
        </p:nvGrpSpPr>
        <p:grpSpPr>
          <a:xfrm>
            <a:off x="3504430" y="3655040"/>
            <a:ext cx="369112" cy="364657"/>
            <a:chOff x="-59869425" y="4102225"/>
            <a:chExt cx="319025" cy="315175"/>
          </a:xfrm>
        </p:grpSpPr>
        <p:sp>
          <p:nvSpPr>
            <p:cNvPr id="6324" name="Google Shape;6324;p6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62"/>
          <p:cNvGrpSpPr/>
          <p:nvPr/>
        </p:nvGrpSpPr>
        <p:grpSpPr>
          <a:xfrm>
            <a:off x="2623233" y="4123862"/>
            <a:ext cx="366364" cy="365467"/>
            <a:chOff x="-59029025" y="3711650"/>
            <a:chExt cx="316650" cy="315875"/>
          </a:xfrm>
        </p:grpSpPr>
        <p:sp>
          <p:nvSpPr>
            <p:cNvPr id="6329" name="Google Shape;6329;p6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62"/>
          <p:cNvGrpSpPr/>
          <p:nvPr/>
        </p:nvGrpSpPr>
        <p:grpSpPr>
          <a:xfrm>
            <a:off x="4859311" y="1379917"/>
            <a:ext cx="351940" cy="348188"/>
            <a:chOff x="581525" y="3254850"/>
            <a:chExt cx="297750" cy="294575"/>
          </a:xfrm>
        </p:grpSpPr>
        <p:sp>
          <p:nvSpPr>
            <p:cNvPr id="6337" name="Google Shape;6337;p6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62"/>
          <p:cNvGrpSpPr/>
          <p:nvPr/>
        </p:nvGrpSpPr>
        <p:grpSpPr>
          <a:xfrm>
            <a:off x="4858380" y="1818853"/>
            <a:ext cx="353802" cy="351497"/>
            <a:chOff x="580725" y="3617925"/>
            <a:chExt cx="299325" cy="297375"/>
          </a:xfrm>
        </p:grpSpPr>
        <p:sp>
          <p:nvSpPr>
            <p:cNvPr id="6341" name="Google Shape;6341;p6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62"/>
          <p:cNvGrpSpPr/>
          <p:nvPr/>
        </p:nvGrpSpPr>
        <p:grpSpPr>
          <a:xfrm>
            <a:off x="4860242" y="2266043"/>
            <a:ext cx="350079" cy="350079"/>
            <a:chOff x="583100" y="3982600"/>
            <a:chExt cx="296175" cy="296175"/>
          </a:xfrm>
        </p:grpSpPr>
        <p:sp>
          <p:nvSpPr>
            <p:cNvPr id="6347" name="Google Shape;6347;p6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62"/>
          <p:cNvGrpSpPr/>
          <p:nvPr/>
        </p:nvGrpSpPr>
        <p:grpSpPr>
          <a:xfrm>
            <a:off x="7092856" y="1379667"/>
            <a:ext cx="307231" cy="348690"/>
            <a:chOff x="2423775" y="3226875"/>
            <a:chExt cx="259925" cy="295000"/>
          </a:xfrm>
        </p:grpSpPr>
        <p:sp>
          <p:nvSpPr>
            <p:cNvPr id="6355" name="Google Shape;6355;p6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62"/>
          <p:cNvGrpSpPr/>
          <p:nvPr/>
        </p:nvGrpSpPr>
        <p:grpSpPr>
          <a:xfrm>
            <a:off x="7070043" y="1820952"/>
            <a:ext cx="352857" cy="347301"/>
            <a:chOff x="2404875" y="3592725"/>
            <a:chExt cx="298525" cy="293825"/>
          </a:xfrm>
        </p:grpSpPr>
        <p:sp>
          <p:nvSpPr>
            <p:cNvPr id="6359" name="Google Shape;6359;p6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62"/>
          <p:cNvGrpSpPr/>
          <p:nvPr/>
        </p:nvGrpSpPr>
        <p:grpSpPr>
          <a:xfrm>
            <a:off x="7070974" y="2266517"/>
            <a:ext cx="350995" cy="349133"/>
            <a:chOff x="2404875" y="3955825"/>
            <a:chExt cx="296950" cy="295375"/>
          </a:xfrm>
        </p:grpSpPr>
        <p:sp>
          <p:nvSpPr>
            <p:cNvPr id="6363" name="Google Shape;6363;p6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62"/>
          <p:cNvGrpSpPr/>
          <p:nvPr/>
        </p:nvGrpSpPr>
        <p:grpSpPr>
          <a:xfrm>
            <a:off x="5764954" y="2730711"/>
            <a:ext cx="349163" cy="350079"/>
            <a:chOff x="4263650" y="3235150"/>
            <a:chExt cx="295400" cy="296175"/>
          </a:xfrm>
        </p:grpSpPr>
        <p:sp>
          <p:nvSpPr>
            <p:cNvPr id="6368" name="Google Shape;6368;p6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62"/>
          <p:cNvGrpSpPr/>
          <p:nvPr/>
        </p:nvGrpSpPr>
        <p:grpSpPr>
          <a:xfrm>
            <a:off x="5762634" y="3189872"/>
            <a:ext cx="353802" cy="327739"/>
            <a:chOff x="4266025" y="3609275"/>
            <a:chExt cx="299325" cy="277275"/>
          </a:xfrm>
        </p:grpSpPr>
        <p:sp>
          <p:nvSpPr>
            <p:cNvPr id="6374" name="Google Shape;6374;p6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62"/>
          <p:cNvGrpSpPr/>
          <p:nvPr/>
        </p:nvGrpSpPr>
        <p:grpSpPr>
          <a:xfrm>
            <a:off x="5763092" y="3655259"/>
            <a:ext cx="352886" cy="349133"/>
            <a:chOff x="4263650" y="3963700"/>
            <a:chExt cx="298550" cy="295375"/>
          </a:xfrm>
        </p:grpSpPr>
        <p:sp>
          <p:nvSpPr>
            <p:cNvPr id="6377" name="Google Shape;6377;p6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62"/>
          <p:cNvGrpSpPr/>
          <p:nvPr/>
        </p:nvGrpSpPr>
        <p:grpSpPr>
          <a:xfrm>
            <a:off x="8041429" y="2730711"/>
            <a:ext cx="226264" cy="350079"/>
            <a:chOff x="6164975" y="3211525"/>
            <a:chExt cx="191425" cy="296175"/>
          </a:xfrm>
        </p:grpSpPr>
        <p:sp>
          <p:nvSpPr>
            <p:cNvPr id="6385" name="Google Shape;6385;p6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62"/>
          <p:cNvGrpSpPr/>
          <p:nvPr/>
        </p:nvGrpSpPr>
        <p:grpSpPr>
          <a:xfrm>
            <a:off x="5303466" y="1378987"/>
            <a:ext cx="352886" cy="350049"/>
            <a:chOff x="946175" y="3253275"/>
            <a:chExt cx="298550" cy="296150"/>
          </a:xfrm>
        </p:grpSpPr>
        <p:sp>
          <p:nvSpPr>
            <p:cNvPr id="6393" name="Google Shape;6393;p6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62"/>
          <p:cNvGrpSpPr/>
          <p:nvPr/>
        </p:nvGrpSpPr>
        <p:grpSpPr>
          <a:xfrm>
            <a:off x="5304397" y="1820951"/>
            <a:ext cx="351024" cy="347301"/>
            <a:chOff x="946175" y="3619500"/>
            <a:chExt cx="296975" cy="293825"/>
          </a:xfrm>
        </p:grpSpPr>
        <p:sp>
          <p:nvSpPr>
            <p:cNvPr id="6399" name="Google Shape;6399;p6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62"/>
          <p:cNvGrpSpPr/>
          <p:nvPr/>
        </p:nvGrpSpPr>
        <p:grpSpPr>
          <a:xfrm>
            <a:off x="5303939" y="2265585"/>
            <a:ext cx="351940" cy="350995"/>
            <a:chOff x="944600" y="3981825"/>
            <a:chExt cx="297750" cy="296950"/>
          </a:xfrm>
        </p:grpSpPr>
        <p:sp>
          <p:nvSpPr>
            <p:cNvPr id="6406" name="Google Shape;6406;p6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62"/>
          <p:cNvGrpSpPr/>
          <p:nvPr/>
        </p:nvGrpSpPr>
        <p:grpSpPr>
          <a:xfrm>
            <a:off x="7520875" y="1379445"/>
            <a:ext cx="350079" cy="349133"/>
            <a:chOff x="2768750" y="3227275"/>
            <a:chExt cx="296175" cy="295375"/>
          </a:xfrm>
        </p:grpSpPr>
        <p:sp>
          <p:nvSpPr>
            <p:cNvPr id="6411" name="Google Shape;6411;p6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62"/>
          <p:cNvGrpSpPr/>
          <p:nvPr/>
        </p:nvGrpSpPr>
        <p:grpSpPr>
          <a:xfrm>
            <a:off x="7541826" y="1820317"/>
            <a:ext cx="308177" cy="348572"/>
            <a:chOff x="2786075" y="3591800"/>
            <a:chExt cx="260725" cy="294900"/>
          </a:xfrm>
        </p:grpSpPr>
        <p:sp>
          <p:nvSpPr>
            <p:cNvPr id="6420" name="Google Shape;6420;p6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62"/>
          <p:cNvGrpSpPr/>
          <p:nvPr/>
        </p:nvGrpSpPr>
        <p:grpSpPr>
          <a:xfrm>
            <a:off x="7582324" y="2266044"/>
            <a:ext cx="227180" cy="350079"/>
            <a:chOff x="2819150" y="3955025"/>
            <a:chExt cx="192200" cy="296175"/>
          </a:xfrm>
        </p:grpSpPr>
        <p:sp>
          <p:nvSpPr>
            <p:cNvPr id="6426" name="Google Shape;6426;p6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62"/>
          <p:cNvGrpSpPr/>
          <p:nvPr/>
        </p:nvGrpSpPr>
        <p:grpSpPr>
          <a:xfrm>
            <a:off x="6206097" y="2731642"/>
            <a:ext cx="349133" cy="348217"/>
            <a:chOff x="4629125" y="3235150"/>
            <a:chExt cx="295375" cy="294600"/>
          </a:xfrm>
        </p:grpSpPr>
        <p:sp>
          <p:nvSpPr>
            <p:cNvPr id="6431" name="Google Shape;6431;p6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62"/>
          <p:cNvGrpSpPr/>
          <p:nvPr/>
        </p:nvGrpSpPr>
        <p:grpSpPr>
          <a:xfrm>
            <a:off x="6206082" y="3179175"/>
            <a:ext cx="349163" cy="349133"/>
            <a:chOff x="4628325" y="3599825"/>
            <a:chExt cx="295400" cy="295375"/>
          </a:xfrm>
        </p:grpSpPr>
        <p:sp>
          <p:nvSpPr>
            <p:cNvPr id="6437" name="Google Shape;6437;p6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62"/>
          <p:cNvGrpSpPr/>
          <p:nvPr/>
        </p:nvGrpSpPr>
        <p:grpSpPr>
          <a:xfrm>
            <a:off x="6227033" y="3654786"/>
            <a:ext cx="307261" cy="350079"/>
            <a:chOff x="4645650" y="3962900"/>
            <a:chExt cx="259950" cy="296175"/>
          </a:xfrm>
        </p:grpSpPr>
        <p:sp>
          <p:nvSpPr>
            <p:cNvPr id="6450" name="Google Shape;6450;p6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62"/>
          <p:cNvGrpSpPr/>
          <p:nvPr/>
        </p:nvGrpSpPr>
        <p:grpSpPr>
          <a:xfrm>
            <a:off x="7979994" y="3179648"/>
            <a:ext cx="349133" cy="348188"/>
            <a:chOff x="6143725" y="3582500"/>
            <a:chExt cx="295375" cy="294575"/>
          </a:xfrm>
        </p:grpSpPr>
        <p:sp>
          <p:nvSpPr>
            <p:cNvPr id="6457" name="Google Shape;6457;p6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62"/>
          <p:cNvGrpSpPr/>
          <p:nvPr/>
        </p:nvGrpSpPr>
        <p:grpSpPr>
          <a:xfrm>
            <a:off x="5748820" y="1378987"/>
            <a:ext cx="350995" cy="350049"/>
            <a:chOff x="1310075" y="3253275"/>
            <a:chExt cx="296950" cy="296150"/>
          </a:xfrm>
        </p:grpSpPr>
        <p:sp>
          <p:nvSpPr>
            <p:cNvPr id="6465" name="Google Shape;6465;p6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8" name="Google Shape;6468;p62"/>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9" name="Google Shape;6469;p62"/>
          <p:cNvGrpSpPr/>
          <p:nvPr/>
        </p:nvGrpSpPr>
        <p:grpSpPr>
          <a:xfrm>
            <a:off x="5748347" y="2265246"/>
            <a:ext cx="351941" cy="351675"/>
            <a:chOff x="1310075" y="3980250"/>
            <a:chExt cx="297750" cy="297525"/>
          </a:xfrm>
        </p:grpSpPr>
        <p:sp>
          <p:nvSpPr>
            <p:cNvPr id="6470" name="Google Shape;6470;p6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62"/>
          <p:cNvGrpSpPr/>
          <p:nvPr/>
        </p:nvGrpSpPr>
        <p:grpSpPr>
          <a:xfrm>
            <a:off x="8013136" y="1379445"/>
            <a:ext cx="266305" cy="349133"/>
            <a:chOff x="3167275" y="3227275"/>
            <a:chExt cx="225300" cy="295375"/>
          </a:xfrm>
        </p:grpSpPr>
        <p:sp>
          <p:nvSpPr>
            <p:cNvPr id="6475" name="Google Shape;6475;p6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0" name="Google Shape;6480;p62"/>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1" name="Google Shape;6481;p62"/>
          <p:cNvGrpSpPr/>
          <p:nvPr/>
        </p:nvGrpSpPr>
        <p:grpSpPr>
          <a:xfrm>
            <a:off x="7970318" y="2266502"/>
            <a:ext cx="351940" cy="349163"/>
            <a:chOff x="3133425" y="3955025"/>
            <a:chExt cx="297750" cy="295400"/>
          </a:xfrm>
        </p:grpSpPr>
        <p:sp>
          <p:nvSpPr>
            <p:cNvPr id="6482" name="Google Shape;6482;p6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62"/>
          <p:cNvGrpSpPr/>
          <p:nvPr/>
        </p:nvGrpSpPr>
        <p:grpSpPr>
          <a:xfrm>
            <a:off x="6650491" y="2730090"/>
            <a:ext cx="350079" cy="351320"/>
            <a:chOff x="4991425" y="3234750"/>
            <a:chExt cx="296175" cy="297225"/>
          </a:xfrm>
        </p:grpSpPr>
        <p:sp>
          <p:nvSpPr>
            <p:cNvPr id="6486" name="Google Shape;6486;p6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62"/>
          <p:cNvGrpSpPr/>
          <p:nvPr/>
        </p:nvGrpSpPr>
        <p:grpSpPr>
          <a:xfrm>
            <a:off x="6650491" y="3199653"/>
            <a:ext cx="350079" cy="308177"/>
            <a:chOff x="4991425" y="3617150"/>
            <a:chExt cx="296175" cy="260725"/>
          </a:xfrm>
        </p:grpSpPr>
        <p:sp>
          <p:nvSpPr>
            <p:cNvPr id="6493" name="Google Shape;6493;p6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62"/>
          <p:cNvGrpSpPr/>
          <p:nvPr/>
        </p:nvGrpSpPr>
        <p:grpSpPr>
          <a:xfrm>
            <a:off x="6727764" y="3655244"/>
            <a:ext cx="195532" cy="349163"/>
            <a:chOff x="5056800" y="3962900"/>
            <a:chExt cx="165425" cy="295400"/>
          </a:xfrm>
        </p:grpSpPr>
        <p:sp>
          <p:nvSpPr>
            <p:cNvPr id="6501" name="Google Shape;6501;p6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62"/>
          <p:cNvGrpSpPr/>
          <p:nvPr/>
        </p:nvGrpSpPr>
        <p:grpSpPr>
          <a:xfrm>
            <a:off x="7979062" y="3655260"/>
            <a:ext cx="350995" cy="349133"/>
            <a:chOff x="6168925" y="3936925"/>
            <a:chExt cx="296950" cy="295375"/>
          </a:xfrm>
        </p:grpSpPr>
        <p:sp>
          <p:nvSpPr>
            <p:cNvPr id="6505" name="Google Shape;6505;p6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62"/>
          <p:cNvGrpSpPr/>
          <p:nvPr/>
        </p:nvGrpSpPr>
        <p:grpSpPr>
          <a:xfrm>
            <a:off x="6192781" y="1372332"/>
            <a:ext cx="348188" cy="349133"/>
            <a:chOff x="1674750" y="3254050"/>
            <a:chExt cx="294575" cy="295375"/>
          </a:xfrm>
        </p:grpSpPr>
        <p:sp>
          <p:nvSpPr>
            <p:cNvPr id="6512" name="Google Shape;6512;p6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62"/>
          <p:cNvGrpSpPr/>
          <p:nvPr/>
        </p:nvGrpSpPr>
        <p:grpSpPr>
          <a:xfrm>
            <a:off x="6207177" y="1820035"/>
            <a:ext cx="319347" cy="349133"/>
            <a:chOff x="1687350" y="3618725"/>
            <a:chExt cx="270175" cy="295375"/>
          </a:xfrm>
        </p:grpSpPr>
        <p:sp>
          <p:nvSpPr>
            <p:cNvPr id="6516" name="Google Shape;6516;p6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62"/>
          <p:cNvGrpSpPr/>
          <p:nvPr/>
        </p:nvGrpSpPr>
        <p:grpSpPr>
          <a:xfrm>
            <a:off x="6190880" y="2266516"/>
            <a:ext cx="351940" cy="349133"/>
            <a:chOff x="1672375" y="3982600"/>
            <a:chExt cx="297750" cy="295375"/>
          </a:xfrm>
        </p:grpSpPr>
        <p:sp>
          <p:nvSpPr>
            <p:cNvPr id="6520" name="Google Shape;6520;p6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2"/>
          <p:cNvGrpSpPr/>
          <p:nvPr/>
        </p:nvGrpSpPr>
        <p:grpSpPr>
          <a:xfrm>
            <a:off x="4882872" y="2730711"/>
            <a:ext cx="350079" cy="350079"/>
            <a:chOff x="3497300" y="3227275"/>
            <a:chExt cx="296175" cy="296175"/>
          </a:xfrm>
        </p:grpSpPr>
        <p:sp>
          <p:nvSpPr>
            <p:cNvPr id="6524" name="Google Shape;6524;p6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2"/>
          <p:cNvGrpSpPr/>
          <p:nvPr/>
        </p:nvGrpSpPr>
        <p:grpSpPr>
          <a:xfrm>
            <a:off x="4883345" y="3180106"/>
            <a:ext cx="349133" cy="347272"/>
            <a:chOff x="3497300" y="3591950"/>
            <a:chExt cx="295375" cy="293800"/>
          </a:xfrm>
        </p:grpSpPr>
        <p:sp>
          <p:nvSpPr>
            <p:cNvPr id="6533" name="Google Shape;6533;p6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2"/>
          <p:cNvGrpSpPr/>
          <p:nvPr/>
        </p:nvGrpSpPr>
        <p:grpSpPr>
          <a:xfrm>
            <a:off x="4883345" y="3655244"/>
            <a:ext cx="349133" cy="349163"/>
            <a:chOff x="3497300" y="3955025"/>
            <a:chExt cx="295375" cy="295400"/>
          </a:xfrm>
        </p:grpSpPr>
        <p:sp>
          <p:nvSpPr>
            <p:cNvPr id="6542" name="Google Shape;6542;p6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62"/>
          <p:cNvGrpSpPr/>
          <p:nvPr/>
        </p:nvGrpSpPr>
        <p:grpSpPr>
          <a:xfrm>
            <a:off x="7107917" y="2731435"/>
            <a:ext cx="327739" cy="348631"/>
            <a:chOff x="5364750" y="3235150"/>
            <a:chExt cx="277275" cy="294950"/>
          </a:xfrm>
        </p:grpSpPr>
        <p:sp>
          <p:nvSpPr>
            <p:cNvPr id="6546" name="Google Shape;6546;p6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62"/>
          <p:cNvGrpSpPr/>
          <p:nvPr/>
        </p:nvGrpSpPr>
        <p:grpSpPr>
          <a:xfrm>
            <a:off x="7096274" y="3177771"/>
            <a:ext cx="351024" cy="351941"/>
            <a:chOff x="5355300" y="3598250"/>
            <a:chExt cx="296975" cy="297750"/>
          </a:xfrm>
        </p:grpSpPr>
        <p:sp>
          <p:nvSpPr>
            <p:cNvPr id="6555" name="Google Shape;6555;p6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62"/>
          <p:cNvGrpSpPr/>
          <p:nvPr/>
        </p:nvGrpSpPr>
        <p:grpSpPr>
          <a:xfrm>
            <a:off x="7100470" y="3716693"/>
            <a:ext cx="342632" cy="226264"/>
            <a:chOff x="5358450" y="4015675"/>
            <a:chExt cx="289875" cy="191425"/>
          </a:xfrm>
        </p:grpSpPr>
        <p:sp>
          <p:nvSpPr>
            <p:cNvPr id="6564" name="Google Shape;6564;p6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62"/>
          <p:cNvGrpSpPr/>
          <p:nvPr/>
        </p:nvGrpSpPr>
        <p:grpSpPr>
          <a:xfrm>
            <a:off x="6226953" y="4099224"/>
            <a:ext cx="351024" cy="325464"/>
            <a:chOff x="6543825" y="3202075"/>
            <a:chExt cx="296975" cy="275350"/>
          </a:xfrm>
        </p:grpSpPr>
        <p:sp>
          <p:nvSpPr>
            <p:cNvPr id="6569" name="Google Shape;6569;p6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62"/>
          <p:cNvGrpSpPr/>
          <p:nvPr/>
        </p:nvGrpSpPr>
        <p:grpSpPr>
          <a:xfrm>
            <a:off x="6633934" y="1378972"/>
            <a:ext cx="350079" cy="350079"/>
            <a:chOff x="2037825" y="3254050"/>
            <a:chExt cx="296175" cy="296175"/>
          </a:xfrm>
        </p:grpSpPr>
        <p:sp>
          <p:nvSpPr>
            <p:cNvPr id="6577" name="Google Shape;6577;p6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2"/>
          <p:cNvGrpSpPr/>
          <p:nvPr/>
        </p:nvGrpSpPr>
        <p:grpSpPr>
          <a:xfrm>
            <a:off x="6632072" y="1820139"/>
            <a:ext cx="353802" cy="348926"/>
            <a:chOff x="2034675" y="3617925"/>
            <a:chExt cx="299325" cy="295200"/>
          </a:xfrm>
        </p:grpSpPr>
        <p:sp>
          <p:nvSpPr>
            <p:cNvPr id="6584" name="Google Shape;6584;p6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62"/>
          <p:cNvGrpSpPr/>
          <p:nvPr/>
        </p:nvGrpSpPr>
        <p:grpSpPr>
          <a:xfrm>
            <a:off x="6633934" y="2266516"/>
            <a:ext cx="350079" cy="349133"/>
            <a:chOff x="2037825" y="3981825"/>
            <a:chExt cx="296175" cy="295375"/>
          </a:xfrm>
        </p:grpSpPr>
        <p:sp>
          <p:nvSpPr>
            <p:cNvPr id="6590" name="Google Shape;6590;p6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62"/>
          <p:cNvGrpSpPr/>
          <p:nvPr/>
        </p:nvGrpSpPr>
        <p:grpSpPr>
          <a:xfrm>
            <a:off x="5318952" y="2762832"/>
            <a:ext cx="350079" cy="285837"/>
            <a:chOff x="3860400" y="3254050"/>
            <a:chExt cx="296175" cy="241825"/>
          </a:xfrm>
        </p:grpSpPr>
        <p:sp>
          <p:nvSpPr>
            <p:cNvPr id="6594" name="Google Shape;6594;p6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62"/>
          <p:cNvGrpSpPr/>
          <p:nvPr/>
        </p:nvGrpSpPr>
        <p:grpSpPr>
          <a:xfrm>
            <a:off x="5318479" y="3178702"/>
            <a:ext cx="351024" cy="350079"/>
            <a:chOff x="3859600" y="3591950"/>
            <a:chExt cx="296975" cy="296175"/>
          </a:xfrm>
        </p:grpSpPr>
        <p:sp>
          <p:nvSpPr>
            <p:cNvPr id="6602" name="Google Shape;6602;p6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62"/>
          <p:cNvGrpSpPr/>
          <p:nvPr/>
        </p:nvGrpSpPr>
        <p:grpSpPr>
          <a:xfrm>
            <a:off x="5318952" y="3654786"/>
            <a:ext cx="350079" cy="350079"/>
            <a:chOff x="3860400" y="3955025"/>
            <a:chExt cx="296175" cy="296175"/>
          </a:xfrm>
        </p:grpSpPr>
        <p:sp>
          <p:nvSpPr>
            <p:cNvPr id="6606" name="Google Shape;6606;p6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62"/>
          <p:cNvGrpSpPr/>
          <p:nvPr/>
        </p:nvGrpSpPr>
        <p:grpSpPr>
          <a:xfrm>
            <a:off x="7534167" y="2731184"/>
            <a:ext cx="355664" cy="349133"/>
            <a:chOff x="5716825" y="3235950"/>
            <a:chExt cx="300900" cy="295375"/>
          </a:xfrm>
        </p:grpSpPr>
        <p:sp>
          <p:nvSpPr>
            <p:cNvPr id="6612" name="Google Shape;6612;p6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2"/>
          <p:cNvGrpSpPr/>
          <p:nvPr/>
        </p:nvGrpSpPr>
        <p:grpSpPr>
          <a:xfrm>
            <a:off x="7547199" y="3189872"/>
            <a:ext cx="329601" cy="327739"/>
            <a:chOff x="5727850" y="3609275"/>
            <a:chExt cx="278850" cy="277275"/>
          </a:xfrm>
        </p:grpSpPr>
        <p:sp>
          <p:nvSpPr>
            <p:cNvPr id="6617" name="Google Shape;6617;p6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62"/>
          <p:cNvGrpSpPr/>
          <p:nvPr/>
        </p:nvGrpSpPr>
        <p:grpSpPr>
          <a:xfrm>
            <a:off x="7558383" y="3655259"/>
            <a:ext cx="307231" cy="349133"/>
            <a:chOff x="5736525" y="3963700"/>
            <a:chExt cx="259925" cy="295375"/>
          </a:xfrm>
        </p:grpSpPr>
        <p:sp>
          <p:nvSpPr>
            <p:cNvPr id="6623" name="Google Shape;6623;p6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2"/>
          <p:cNvGrpSpPr/>
          <p:nvPr/>
        </p:nvGrpSpPr>
        <p:grpSpPr>
          <a:xfrm>
            <a:off x="6649963" y="4104585"/>
            <a:ext cx="351024" cy="350079"/>
            <a:chOff x="6553275" y="3604550"/>
            <a:chExt cx="296975" cy="296175"/>
          </a:xfrm>
        </p:grpSpPr>
        <p:sp>
          <p:nvSpPr>
            <p:cNvPr id="6631" name="Google Shape;6631;p6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7" name="Google Shape;6637;p62"/>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6638" name="Google Shape;6638;p62"/>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42"/>
        <p:cNvGrpSpPr/>
        <p:nvPr/>
      </p:nvGrpSpPr>
      <p:grpSpPr>
        <a:xfrm>
          <a:off x="0" y="0"/>
          <a:ext cx="0" cy="0"/>
          <a:chOff x="0" y="0"/>
          <a:chExt cx="0" cy="0"/>
        </a:xfrm>
      </p:grpSpPr>
      <p:grpSp>
        <p:nvGrpSpPr>
          <p:cNvPr id="6643" name="Google Shape;6643;p63"/>
          <p:cNvGrpSpPr/>
          <p:nvPr/>
        </p:nvGrpSpPr>
        <p:grpSpPr>
          <a:xfrm>
            <a:off x="877057" y="1380546"/>
            <a:ext cx="294401" cy="353645"/>
            <a:chOff x="-35814600" y="3202075"/>
            <a:chExt cx="242625" cy="291450"/>
          </a:xfrm>
        </p:grpSpPr>
        <p:sp>
          <p:nvSpPr>
            <p:cNvPr id="6644" name="Google Shape;6644;p6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63"/>
          <p:cNvGrpSpPr/>
          <p:nvPr/>
        </p:nvGrpSpPr>
        <p:grpSpPr>
          <a:xfrm>
            <a:off x="847435" y="1821466"/>
            <a:ext cx="353645" cy="353888"/>
            <a:chOff x="-35839800" y="3561025"/>
            <a:chExt cx="291450" cy="291650"/>
          </a:xfrm>
        </p:grpSpPr>
        <p:sp>
          <p:nvSpPr>
            <p:cNvPr id="6652" name="Google Shape;6652;p6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63"/>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0" name="Google Shape;6660;p63"/>
          <p:cNvGrpSpPr/>
          <p:nvPr/>
        </p:nvGrpSpPr>
        <p:grpSpPr>
          <a:xfrm>
            <a:off x="3084980" y="1380546"/>
            <a:ext cx="353645" cy="353645"/>
            <a:chOff x="-34003850" y="3227275"/>
            <a:chExt cx="291450" cy="291450"/>
          </a:xfrm>
        </p:grpSpPr>
        <p:sp>
          <p:nvSpPr>
            <p:cNvPr id="6661" name="Google Shape;6661;p6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6" name="Google Shape;6666;p63"/>
          <p:cNvGrpSpPr/>
          <p:nvPr/>
        </p:nvGrpSpPr>
        <p:grpSpPr>
          <a:xfrm>
            <a:off x="3084510" y="1821238"/>
            <a:ext cx="354586" cy="354343"/>
            <a:chOff x="-34004625" y="3585850"/>
            <a:chExt cx="292225" cy="292025"/>
          </a:xfrm>
        </p:grpSpPr>
        <p:sp>
          <p:nvSpPr>
            <p:cNvPr id="6667" name="Google Shape;6667;p6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63"/>
          <p:cNvGrpSpPr/>
          <p:nvPr/>
        </p:nvGrpSpPr>
        <p:grpSpPr>
          <a:xfrm>
            <a:off x="3084025" y="2256439"/>
            <a:ext cx="355557" cy="354616"/>
            <a:chOff x="-34005425" y="3945575"/>
            <a:chExt cx="293025" cy="292250"/>
          </a:xfrm>
        </p:grpSpPr>
        <p:sp>
          <p:nvSpPr>
            <p:cNvPr id="6673" name="Google Shape;6673;p6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3"/>
          <p:cNvGrpSpPr/>
          <p:nvPr/>
        </p:nvGrpSpPr>
        <p:grpSpPr>
          <a:xfrm>
            <a:off x="1731124" y="2729615"/>
            <a:ext cx="358408" cy="355557"/>
            <a:chOff x="-32174975" y="3192625"/>
            <a:chExt cx="295375" cy="293025"/>
          </a:xfrm>
        </p:grpSpPr>
        <p:sp>
          <p:nvSpPr>
            <p:cNvPr id="6677" name="Google Shape;6677;p6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1" name="Google Shape;6681;p63"/>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3"/>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3" name="Google Shape;6683;p63"/>
          <p:cNvGrpSpPr/>
          <p:nvPr/>
        </p:nvGrpSpPr>
        <p:grpSpPr>
          <a:xfrm>
            <a:off x="3970274" y="2730570"/>
            <a:ext cx="354586" cy="353645"/>
            <a:chOff x="-30345325" y="3184750"/>
            <a:chExt cx="292225" cy="291450"/>
          </a:xfrm>
        </p:grpSpPr>
        <p:sp>
          <p:nvSpPr>
            <p:cNvPr id="6684" name="Google Shape;6684;p6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63"/>
          <p:cNvGrpSpPr/>
          <p:nvPr/>
        </p:nvGrpSpPr>
        <p:grpSpPr>
          <a:xfrm>
            <a:off x="1295026" y="1380546"/>
            <a:ext cx="353645" cy="353645"/>
            <a:chOff x="-35481425" y="3202075"/>
            <a:chExt cx="291450" cy="291450"/>
          </a:xfrm>
        </p:grpSpPr>
        <p:sp>
          <p:nvSpPr>
            <p:cNvPr id="6690" name="Google Shape;6690;p6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63"/>
          <p:cNvGrpSpPr/>
          <p:nvPr/>
        </p:nvGrpSpPr>
        <p:grpSpPr>
          <a:xfrm>
            <a:off x="1294556" y="1822072"/>
            <a:ext cx="354586" cy="352675"/>
            <a:chOff x="-35482200" y="3561225"/>
            <a:chExt cx="292225" cy="290650"/>
          </a:xfrm>
        </p:grpSpPr>
        <p:sp>
          <p:nvSpPr>
            <p:cNvPr id="6698" name="Google Shape;6698;p6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63"/>
          <p:cNvGrpSpPr/>
          <p:nvPr/>
        </p:nvGrpSpPr>
        <p:grpSpPr>
          <a:xfrm>
            <a:off x="1295026" y="2256940"/>
            <a:ext cx="353645" cy="353615"/>
            <a:chOff x="-35481425" y="3919600"/>
            <a:chExt cx="291450" cy="291425"/>
          </a:xfrm>
        </p:grpSpPr>
        <p:sp>
          <p:nvSpPr>
            <p:cNvPr id="6702" name="Google Shape;6702;p6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63"/>
          <p:cNvGrpSpPr/>
          <p:nvPr/>
        </p:nvGrpSpPr>
        <p:grpSpPr>
          <a:xfrm>
            <a:off x="3530661" y="1381031"/>
            <a:ext cx="357468" cy="352675"/>
            <a:chOff x="-33645475" y="3228075"/>
            <a:chExt cx="294600" cy="290650"/>
          </a:xfrm>
        </p:grpSpPr>
        <p:sp>
          <p:nvSpPr>
            <p:cNvPr id="6711" name="Google Shape;6711;p6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63"/>
          <p:cNvGrpSpPr/>
          <p:nvPr/>
        </p:nvGrpSpPr>
        <p:grpSpPr>
          <a:xfrm>
            <a:off x="3531631" y="1821116"/>
            <a:ext cx="355526" cy="354586"/>
            <a:chOff x="-33646250" y="3586425"/>
            <a:chExt cx="293000" cy="292225"/>
          </a:xfrm>
        </p:grpSpPr>
        <p:sp>
          <p:nvSpPr>
            <p:cNvPr id="6719" name="Google Shape;6719;p6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63"/>
          <p:cNvGrpSpPr/>
          <p:nvPr/>
        </p:nvGrpSpPr>
        <p:grpSpPr>
          <a:xfrm>
            <a:off x="3532101" y="2255969"/>
            <a:ext cx="354586" cy="355557"/>
            <a:chOff x="-33645475" y="3944800"/>
            <a:chExt cx="292225" cy="293025"/>
          </a:xfrm>
        </p:grpSpPr>
        <p:sp>
          <p:nvSpPr>
            <p:cNvPr id="6722" name="Google Shape;6722;p6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63"/>
          <p:cNvGrpSpPr/>
          <p:nvPr/>
        </p:nvGrpSpPr>
        <p:grpSpPr>
          <a:xfrm>
            <a:off x="2185320" y="2729706"/>
            <a:ext cx="352675" cy="355375"/>
            <a:chOff x="-31809525" y="3192625"/>
            <a:chExt cx="290650" cy="292875"/>
          </a:xfrm>
        </p:grpSpPr>
        <p:sp>
          <p:nvSpPr>
            <p:cNvPr id="6733" name="Google Shape;6733;p6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63"/>
          <p:cNvGrpSpPr/>
          <p:nvPr/>
        </p:nvGrpSpPr>
        <p:grpSpPr>
          <a:xfrm>
            <a:off x="2184835" y="3200258"/>
            <a:ext cx="353645" cy="355557"/>
            <a:chOff x="-31811100" y="3550975"/>
            <a:chExt cx="291450" cy="293025"/>
          </a:xfrm>
        </p:grpSpPr>
        <p:sp>
          <p:nvSpPr>
            <p:cNvPr id="6738" name="Google Shape;6738;p6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63"/>
          <p:cNvGrpSpPr/>
          <p:nvPr/>
        </p:nvGrpSpPr>
        <p:grpSpPr>
          <a:xfrm>
            <a:off x="2178631" y="3664562"/>
            <a:ext cx="366052" cy="356831"/>
            <a:chOff x="-31817400" y="3910025"/>
            <a:chExt cx="301675" cy="294075"/>
          </a:xfrm>
        </p:grpSpPr>
        <p:sp>
          <p:nvSpPr>
            <p:cNvPr id="6746" name="Google Shape;6746;p6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63"/>
          <p:cNvGrpSpPr/>
          <p:nvPr/>
        </p:nvGrpSpPr>
        <p:grpSpPr>
          <a:xfrm>
            <a:off x="3970259" y="3200743"/>
            <a:ext cx="354616" cy="354586"/>
            <a:chOff x="-30354000" y="3569100"/>
            <a:chExt cx="292250" cy="292225"/>
          </a:xfrm>
        </p:grpSpPr>
        <p:sp>
          <p:nvSpPr>
            <p:cNvPr id="6750" name="Google Shape;6750;p6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63"/>
          <p:cNvGrpSpPr/>
          <p:nvPr/>
        </p:nvGrpSpPr>
        <p:grpSpPr>
          <a:xfrm>
            <a:off x="1748837" y="1380546"/>
            <a:ext cx="342148" cy="353645"/>
            <a:chOff x="-35118325" y="3202075"/>
            <a:chExt cx="281975" cy="291450"/>
          </a:xfrm>
        </p:grpSpPr>
        <p:sp>
          <p:nvSpPr>
            <p:cNvPr id="6757" name="Google Shape;6757;p6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1" name="Google Shape;6761;p63"/>
          <p:cNvGrpSpPr/>
          <p:nvPr/>
        </p:nvGrpSpPr>
        <p:grpSpPr>
          <a:xfrm>
            <a:off x="1742618" y="1821799"/>
            <a:ext cx="354586" cy="353221"/>
            <a:chOff x="-35123050" y="3561225"/>
            <a:chExt cx="292225" cy="291100"/>
          </a:xfrm>
        </p:grpSpPr>
        <p:sp>
          <p:nvSpPr>
            <p:cNvPr id="6762" name="Google Shape;6762;p6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63"/>
          <p:cNvGrpSpPr/>
          <p:nvPr/>
        </p:nvGrpSpPr>
        <p:grpSpPr>
          <a:xfrm>
            <a:off x="1784677" y="2256940"/>
            <a:ext cx="270467" cy="353615"/>
            <a:chOff x="-35089175" y="3919600"/>
            <a:chExt cx="222900" cy="291425"/>
          </a:xfrm>
        </p:grpSpPr>
        <p:sp>
          <p:nvSpPr>
            <p:cNvPr id="6765" name="Google Shape;6765;p6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63"/>
          <p:cNvGrpSpPr/>
          <p:nvPr/>
        </p:nvGrpSpPr>
        <p:grpSpPr>
          <a:xfrm>
            <a:off x="3981673" y="1380303"/>
            <a:ext cx="336445" cy="354131"/>
            <a:chOff x="-33277650" y="3226875"/>
            <a:chExt cx="277275" cy="291850"/>
          </a:xfrm>
        </p:grpSpPr>
        <p:sp>
          <p:nvSpPr>
            <p:cNvPr id="6768" name="Google Shape;6768;p6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63"/>
          <p:cNvGrpSpPr/>
          <p:nvPr/>
        </p:nvGrpSpPr>
        <p:grpSpPr>
          <a:xfrm>
            <a:off x="3973073" y="1821587"/>
            <a:ext cx="353645" cy="353645"/>
            <a:chOff x="-33286325" y="3586425"/>
            <a:chExt cx="291450" cy="291450"/>
          </a:xfrm>
        </p:grpSpPr>
        <p:sp>
          <p:nvSpPr>
            <p:cNvPr id="6776" name="Google Shape;6776;p6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63"/>
          <p:cNvGrpSpPr/>
          <p:nvPr/>
        </p:nvGrpSpPr>
        <p:grpSpPr>
          <a:xfrm>
            <a:off x="3973073" y="2255969"/>
            <a:ext cx="353645" cy="355557"/>
            <a:chOff x="-33286325" y="3944800"/>
            <a:chExt cx="291450" cy="293025"/>
          </a:xfrm>
        </p:grpSpPr>
        <p:sp>
          <p:nvSpPr>
            <p:cNvPr id="6782" name="Google Shape;6782;p6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63"/>
          <p:cNvGrpSpPr/>
          <p:nvPr/>
        </p:nvGrpSpPr>
        <p:grpSpPr>
          <a:xfrm>
            <a:off x="2631470" y="2729129"/>
            <a:ext cx="353645" cy="356527"/>
            <a:chOff x="-31452725" y="3191825"/>
            <a:chExt cx="291450" cy="293825"/>
          </a:xfrm>
        </p:grpSpPr>
        <p:sp>
          <p:nvSpPr>
            <p:cNvPr id="6787" name="Google Shape;6787;p6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63"/>
          <p:cNvGrpSpPr/>
          <p:nvPr/>
        </p:nvGrpSpPr>
        <p:grpSpPr>
          <a:xfrm>
            <a:off x="2631000" y="3200744"/>
            <a:ext cx="354586" cy="354586"/>
            <a:chOff x="-31452725" y="3551775"/>
            <a:chExt cx="292225" cy="292225"/>
          </a:xfrm>
        </p:grpSpPr>
        <p:sp>
          <p:nvSpPr>
            <p:cNvPr id="6792" name="Google Shape;6792;p6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63"/>
          <p:cNvGrpSpPr/>
          <p:nvPr/>
        </p:nvGrpSpPr>
        <p:grpSpPr>
          <a:xfrm>
            <a:off x="2629559" y="3664729"/>
            <a:ext cx="357468" cy="356497"/>
            <a:chOff x="-31455100" y="3909350"/>
            <a:chExt cx="294600" cy="293800"/>
          </a:xfrm>
        </p:grpSpPr>
        <p:sp>
          <p:nvSpPr>
            <p:cNvPr id="6797" name="Google Shape;6797;p6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63"/>
          <p:cNvGrpSpPr/>
          <p:nvPr/>
        </p:nvGrpSpPr>
        <p:grpSpPr>
          <a:xfrm>
            <a:off x="3970744" y="3665684"/>
            <a:ext cx="353645" cy="354586"/>
            <a:chOff x="-30345325" y="3918800"/>
            <a:chExt cx="291450" cy="292225"/>
          </a:xfrm>
        </p:grpSpPr>
        <p:sp>
          <p:nvSpPr>
            <p:cNvPr id="6800" name="Google Shape;6800;p6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63"/>
          <p:cNvGrpSpPr/>
          <p:nvPr/>
        </p:nvGrpSpPr>
        <p:grpSpPr>
          <a:xfrm>
            <a:off x="2200736" y="1380546"/>
            <a:ext cx="332593" cy="353645"/>
            <a:chOff x="-34755225" y="3202075"/>
            <a:chExt cx="274100" cy="291450"/>
          </a:xfrm>
        </p:grpSpPr>
        <p:sp>
          <p:nvSpPr>
            <p:cNvPr id="6806" name="Google Shape;6806;p6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63"/>
          <p:cNvGrpSpPr/>
          <p:nvPr/>
        </p:nvGrpSpPr>
        <p:grpSpPr>
          <a:xfrm>
            <a:off x="2190209" y="1821587"/>
            <a:ext cx="353645" cy="353645"/>
            <a:chOff x="-34763900" y="3561225"/>
            <a:chExt cx="291450" cy="291450"/>
          </a:xfrm>
        </p:grpSpPr>
        <p:sp>
          <p:nvSpPr>
            <p:cNvPr id="6814" name="Google Shape;6814;p6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7" name="Google Shape;6817;p63"/>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8" name="Google Shape;6818;p63"/>
          <p:cNvGrpSpPr/>
          <p:nvPr/>
        </p:nvGrpSpPr>
        <p:grpSpPr>
          <a:xfrm>
            <a:off x="845106" y="2730099"/>
            <a:ext cx="354586" cy="354586"/>
            <a:chOff x="-32927950" y="3227275"/>
            <a:chExt cx="292225" cy="292225"/>
          </a:xfrm>
        </p:grpSpPr>
        <p:sp>
          <p:nvSpPr>
            <p:cNvPr id="6819" name="Google Shape;6819;p6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63"/>
          <p:cNvGrpSpPr/>
          <p:nvPr/>
        </p:nvGrpSpPr>
        <p:grpSpPr>
          <a:xfrm>
            <a:off x="844621" y="3201213"/>
            <a:ext cx="355557" cy="353645"/>
            <a:chOff x="-32927950" y="3586425"/>
            <a:chExt cx="293025" cy="291450"/>
          </a:xfrm>
        </p:grpSpPr>
        <p:sp>
          <p:nvSpPr>
            <p:cNvPr id="6825" name="Google Shape;6825;p6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63"/>
          <p:cNvGrpSpPr/>
          <p:nvPr/>
        </p:nvGrpSpPr>
        <p:grpSpPr>
          <a:xfrm>
            <a:off x="845106" y="3665198"/>
            <a:ext cx="354586" cy="355557"/>
            <a:chOff x="-32927950" y="3944800"/>
            <a:chExt cx="292225" cy="293025"/>
          </a:xfrm>
        </p:grpSpPr>
        <p:sp>
          <p:nvSpPr>
            <p:cNvPr id="6831" name="Google Shape;6831;p6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63"/>
          <p:cNvGrpSpPr/>
          <p:nvPr/>
        </p:nvGrpSpPr>
        <p:grpSpPr>
          <a:xfrm>
            <a:off x="3073898" y="2730449"/>
            <a:ext cx="354586" cy="353888"/>
            <a:chOff x="-31094350" y="3194000"/>
            <a:chExt cx="292225" cy="291650"/>
          </a:xfrm>
        </p:grpSpPr>
        <p:sp>
          <p:nvSpPr>
            <p:cNvPr id="6841" name="Google Shape;6841;p6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3"/>
          <p:cNvGrpSpPr/>
          <p:nvPr/>
        </p:nvGrpSpPr>
        <p:grpSpPr>
          <a:xfrm>
            <a:off x="3074368" y="3200941"/>
            <a:ext cx="353645" cy="354191"/>
            <a:chOff x="-31093575" y="3552550"/>
            <a:chExt cx="291450" cy="291900"/>
          </a:xfrm>
        </p:grpSpPr>
        <p:sp>
          <p:nvSpPr>
            <p:cNvPr id="6850" name="Google Shape;6850;p6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63"/>
          <p:cNvGrpSpPr/>
          <p:nvPr/>
        </p:nvGrpSpPr>
        <p:grpSpPr>
          <a:xfrm>
            <a:off x="3074368" y="3666169"/>
            <a:ext cx="353645" cy="353615"/>
            <a:chOff x="-31093575" y="3911725"/>
            <a:chExt cx="291450" cy="291425"/>
          </a:xfrm>
        </p:grpSpPr>
        <p:sp>
          <p:nvSpPr>
            <p:cNvPr id="6855" name="Google Shape;6855;p6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63"/>
          <p:cNvGrpSpPr/>
          <p:nvPr/>
        </p:nvGrpSpPr>
        <p:grpSpPr>
          <a:xfrm>
            <a:off x="2183798" y="4123136"/>
            <a:ext cx="356497" cy="354586"/>
            <a:chOff x="-29946000" y="3183175"/>
            <a:chExt cx="293800" cy="292225"/>
          </a:xfrm>
        </p:grpSpPr>
        <p:sp>
          <p:nvSpPr>
            <p:cNvPr id="6858" name="Google Shape;6858;p6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63"/>
          <p:cNvGrpSpPr/>
          <p:nvPr/>
        </p:nvGrpSpPr>
        <p:grpSpPr>
          <a:xfrm>
            <a:off x="2628330" y="1380289"/>
            <a:ext cx="358408" cy="354161"/>
            <a:chOff x="-34408675" y="3202075"/>
            <a:chExt cx="295375" cy="291875"/>
          </a:xfrm>
        </p:grpSpPr>
        <p:sp>
          <p:nvSpPr>
            <p:cNvPr id="6865" name="Google Shape;6865;p6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63"/>
          <p:cNvGrpSpPr/>
          <p:nvPr/>
        </p:nvGrpSpPr>
        <p:grpSpPr>
          <a:xfrm>
            <a:off x="2630241" y="1820283"/>
            <a:ext cx="354586" cy="356254"/>
            <a:chOff x="-34405525" y="3558075"/>
            <a:chExt cx="292225" cy="293600"/>
          </a:xfrm>
        </p:grpSpPr>
        <p:sp>
          <p:nvSpPr>
            <p:cNvPr id="6870" name="Google Shape;6870;p6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63"/>
          <p:cNvGrpSpPr/>
          <p:nvPr/>
        </p:nvGrpSpPr>
        <p:grpSpPr>
          <a:xfrm>
            <a:off x="2629755" y="2256940"/>
            <a:ext cx="355557" cy="353615"/>
            <a:chOff x="-34406325" y="3919600"/>
            <a:chExt cx="293025" cy="291425"/>
          </a:xfrm>
        </p:grpSpPr>
        <p:sp>
          <p:nvSpPr>
            <p:cNvPr id="6874" name="Google Shape;6874;p6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63"/>
          <p:cNvGrpSpPr/>
          <p:nvPr/>
        </p:nvGrpSpPr>
        <p:grpSpPr>
          <a:xfrm>
            <a:off x="1293653" y="2736303"/>
            <a:ext cx="353645" cy="342179"/>
            <a:chOff x="-32568800" y="3232000"/>
            <a:chExt cx="291450" cy="282000"/>
          </a:xfrm>
        </p:grpSpPr>
        <p:sp>
          <p:nvSpPr>
            <p:cNvPr id="6882" name="Google Shape;6882;p6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63"/>
          <p:cNvGrpSpPr/>
          <p:nvPr/>
        </p:nvGrpSpPr>
        <p:grpSpPr>
          <a:xfrm>
            <a:off x="1293183" y="3201213"/>
            <a:ext cx="354586" cy="353645"/>
            <a:chOff x="-32569575" y="3586425"/>
            <a:chExt cx="292225" cy="291450"/>
          </a:xfrm>
        </p:grpSpPr>
        <p:sp>
          <p:nvSpPr>
            <p:cNvPr id="6885" name="Google Shape;6885;p6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63"/>
          <p:cNvGrpSpPr/>
          <p:nvPr/>
        </p:nvGrpSpPr>
        <p:grpSpPr>
          <a:xfrm>
            <a:off x="1284098" y="3665805"/>
            <a:ext cx="372756" cy="354343"/>
            <a:chOff x="-32576675" y="3944600"/>
            <a:chExt cx="307200" cy="292025"/>
          </a:xfrm>
        </p:grpSpPr>
        <p:sp>
          <p:nvSpPr>
            <p:cNvPr id="6888" name="Google Shape;6888;p6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63"/>
          <p:cNvGrpSpPr/>
          <p:nvPr/>
        </p:nvGrpSpPr>
        <p:grpSpPr>
          <a:xfrm>
            <a:off x="3529065" y="2730100"/>
            <a:ext cx="354586" cy="354586"/>
            <a:chOff x="-30735200" y="3192625"/>
            <a:chExt cx="292225" cy="292225"/>
          </a:xfrm>
        </p:grpSpPr>
        <p:sp>
          <p:nvSpPr>
            <p:cNvPr id="6891" name="Google Shape;6891;p6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63"/>
          <p:cNvGrpSpPr/>
          <p:nvPr/>
        </p:nvGrpSpPr>
        <p:grpSpPr>
          <a:xfrm>
            <a:off x="3529065" y="3201532"/>
            <a:ext cx="354586" cy="353008"/>
            <a:chOff x="-30735200" y="3552550"/>
            <a:chExt cx="292225" cy="290925"/>
          </a:xfrm>
        </p:grpSpPr>
        <p:sp>
          <p:nvSpPr>
            <p:cNvPr id="6899" name="Google Shape;6899;p6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63"/>
          <p:cNvGrpSpPr/>
          <p:nvPr/>
        </p:nvGrpSpPr>
        <p:grpSpPr>
          <a:xfrm>
            <a:off x="3529065" y="3666154"/>
            <a:ext cx="354586" cy="353645"/>
            <a:chOff x="-30735200" y="3910925"/>
            <a:chExt cx="292225" cy="291450"/>
          </a:xfrm>
        </p:grpSpPr>
        <p:sp>
          <p:nvSpPr>
            <p:cNvPr id="6902" name="Google Shape;6902;p6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4" name="Google Shape;6904;p63"/>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5" name="Google Shape;6905;p63"/>
          <p:cNvGrpSpPr/>
          <p:nvPr/>
        </p:nvGrpSpPr>
        <p:grpSpPr>
          <a:xfrm>
            <a:off x="4882910" y="1379021"/>
            <a:ext cx="358971" cy="359224"/>
            <a:chOff x="-57956275" y="3197925"/>
            <a:chExt cx="319000" cy="319225"/>
          </a:xfrm>
        </p:grpSpPr>
        <p:sp>
          <p:nvSpPr>
            <p:cNvPr id="6906" name="Google Shape;6906;p6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63"/>
          <p:cNvGrpSpPr/>
          <p:nvPr/>
        </p:nvGrpSpPr>
        <p:grpSpPr>
          <a:xfrm>
            <a:off x="4905064" y="1835446"/>
            <a:ext cx="314662" cy="358971"/>
            <a:chOff x="-57940525" y="3590375"/>
            <a:chExt cx="279625" cy="319000"/>
          </a:xfrm>
        </p:grpSpPr>
        <p:sp>
          <p:nvSpPr>
            <p:cNvPr id="6914" name="Google Shape;6914;p6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63"/>
          <p:cNvGrpSpPr/>
          <p:nvPr/>
        </p:nvGrpSpPr>
        <p:grpSpPr>
          <a:xfrm>
            <a:off x="4875945" y="2276817"/>
            <a:ext cx="358099" cy="358999"/>
            <a:chOff x="-57959425" y="3982600"/>
            <a:chExt cx="318225" cy="319025"/>
          </a:xfrm>
        </p:grpSpPr>
        <p:sp>
          <p:nvSpPr>
            <p:cNvPr id="6920" name="Google Shape;6920;p6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63"/>
          <p:cNvGrpSpPr/>
          <p:nvPr/>
        </p:nvGrpSpPr>
        <p:grpSpPr>
          <a:xfrm>
            <a:off x="7076112" y="1380146"/>
            <a:ext cx="357226" cy="357226"/>
            <a:chOff x="-55987225" y="3198925"/>
            <a:chExt cx="317450" cy="317450"/>
          </a:xfrm>
        </p:grpSpPr>
        <p:sp>
          <p:nvSpPr>
            <p:cNvPr id="6925" name="Google Shape;6925;p6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63"/>
          <p:cNvGrpSpPr/>
          <p:nvPr/>
        </p:nvGrpSpPr>
        <p:grpSpPr>
          <a:xfrm>
            <a:off x="7076112" y="1836178"/>
            <a:ext cx="357226" cy="357367"/>
            <a:chOff x="-55987225" y="3591025"/>
            <a:chExt cx="317450" cy="317575"/>
          </a:xfrm>
        </p:grpSpPr>
        <p:sp>
          <p:nvSpPr>
            <p:cNvPr id="6930" name="Google Shape;6930;p6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63"/>
          <p:cNvGrpSpPr/>
          <p:nvPr/>
        </p:nvGrpSpPr>
        <p:grpSpPr>
          <a:xfrm>
            <a:off x="7090027" y="2276817"/>
            <a:ext cx="358999" cy="358999"/>
            <a:chOff x="-55988800" y="3982600"/>
            <a:chExt cx="319025" cy="319025"/>
          </a:xfrm>
        </p:grpSpPr>
        <p:sp>
          <p:nvSpPr>
            <p:cNvPr id="6936" name="Google Shape;6936;p6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63"/>
          <p:cNvGrpSpPr/>
          <p:nvPr/>
        </p:nvGrpSpPr>
        <p:grpSpPr>
          <a:xfrm>
            <a:off x="5748546" y="2734774"/>
            <a:ext cx="356326" cy="358971"/>
            <a:chOff x="-54026025" y="3192625"/>
            <a:chExt cx="316650" cy="319000"/>
          </a:xfrm>
        </p:grpSpPr>
        <p:sp>
          <p:nvSpPr>
            <p:cNvPr id="6942" name="Google Shape;6942;p6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63"/>
          <p:cNvGrpSpPr/>
          <p:nvPr/>
        </p:nvGrpSpPr>
        <p:grpSpPr>
          <a:xfrm>
            <a:off x="5768492" y="3205748"/>
            <a:ext cx="316434" cy="358099"/>
            <a:chOff x="-54007925" y="3584850"/>
            <a:chExt cx="281200" cy="318225"/>
          </a:xfrm>
        </p:grpSpPr>
        <p:sp>
          <p:nvSpPr>
            <p:cNvPr id="6951" name="Google Shape;6951;p6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63"/>
          <p:cNvGrpSpPr/>
          <p:nvPr/>
        </p:nvGrpSpPr>
        <p:grpSpPr>
          <a:xfrm>
            <a:off x="5768492" y="3667633"/>
            <a:ext cx="316434" cy="358914"/>
            <a:chOff x="-54007925" y="3975575"/>
            <a:chExt cx="281200" cy="318950"/>
          </a:xfrm>
        </p:grpSpPr>
        <p:sp>
          <p:nvSpPr>
            <p:cNvPr id="6958" name="Google Shape;6958;p6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63"/>
          <p:cNvGrpSpPr/>
          <p:nvPr/>
        </p:nvGrpSpPr>
        <p:grpSpPr>
          <a:xfrm>
            <a:off x="8003359" y="2752104"/>
            <a:ext cx="274770" cy="358492"/>
            <a:chOff x="-52005775" y="3208025"/>
            <a:chExt cx="244175" cy="318575"/>
          </a:xfrm>
        </p:grpSpPr>
        <p:sp>
          <p:nvSpPr>
            <p:cNvPr id="6963" name="Google Shape;6963;p6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63"/>
          <p:cNvGrpSpPr/>
          <p:nvPr/>
        </p:nvGrpSpPr>
        <p:grpSpPr>
          <a:xfrm>
            <a:off x="5309825" y="1380146"/>
            <a:ext cx="358099" cy="358099"/>
            <a:chOff x="-57568775" y="3198925"/>
            <a:chExt cx="318225" cy="318225"/>
          </a:xfrm>
        </p:grpSpPr>
        <p:sp>
          <p:nvSpPr>
            <p:cNvPr id="6975" name="Google Shape;6975;p6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63"/>
          <p:cNvGrpSpPr/>
          <p:nvPr/>
        </p:nvGrpSpPr>
        <p:grpSpPr>
          <a:xfrm>
            <a:off x="5331543" y="1835446"/>
            <a:ext cx="314662" cy="358099"/>
            <a:chOff x="-57549075" y="3590375"/>
            <a:chExt cx="279625" cy="318225"/>
          </a:xfrm>
        </p:grpSpPr>
        <p:sp>
          <p:nvSpPr>
            <p:cNvPr id="6982" name="Google Shape;6982;p6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63"/>
          <p:cNvGrpSpPr/>
          <p:nvPr/>
        </p:nvGrpSpPr>
        <p:grpSpPr>
          <a:xfrm>
            <a:off x="5323740" y="2276817"/>
            <a:ext cx="359871" cy="359871"/>
            <a:chOff x="-57570350" y="3982600"/>
            <a:chExt cx="319800" cy="319800"/>
          </a:xfrm>
        </p:grpSpPr>
        <p:sp>
          <p:nvSpPr>
            <p:cNvPr id="6987" name="Google Shape;6987;p6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63"/>
          <p:cNvGrpSpPr/>
          <p:nvPr/>
        </p:nvGrpSpPr>
        <p:grpSpPr>
          <a:xfrm>
            <a:off x="7538779" y="1379246"/>
            <a:ext cx="314662" cy="358999"/>
            <a:chOff x="-55576850" y="3198125"/>
            <a:chExt cx="279625" cy="319025"/>
          </a:xfrm>
        </p:grpSpPr>
        <p:sp>
          <p:nvSpPr>
            <p:cNvPr id="6992" name="Google Shape;6992;p6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63"/>
          <p:cNvGrpSpPr/>
          <p:nvPr/>
        </p:nvGrpSpPr>
        <p:grpSpPr>
          <a:xfrm>
            <a:off x="7516174" y="1835221"/>
            <a:ext cx="359871" cy="358324"/>
            <a:chOff x="-55596550" y="3590175"/>
            <a:chExt cx="319800" cy="318425"/>
          </a:xfrm>
        </p:grpSpPr>
        <p:sp>
          <p:nvSpPr>
            <p:cNvPr id="6997" name="Google Shape;6997;p6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63"/>
          <p:cNvGrpSpPr/>
          <p:nvPr/>
        </p:nvGrpSpPr>
        <p:grpSpPr>
          <a:xfrm>
            <a:off x="7531412" y="2276564"/>
            <a:ext cx="358999" cy="359252"/>
            <a:chOff x="-55595775" y="3982375"/>
            <a:chExt cx="319025" cy="319250"/>
          </a:xfrm>
        </p:grpSpPr>
        <p:sp>
          <p:nvSpPr>
            <p:cNvPr id="7002" name="Google Shape;7002;p6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63"/>
          <p:cNvGrpSpPr/>
          <p:nvPr/>
        </p:nvGrpSpPr>
        <p:grpSpPr>
          <a:xfrm>
            <a:off x="6188595" y="2734774"/>
            <a:ext cx="358999" cy="358099"/>
            <a:chOff x="-53635375" y="3192625"/>
            <a:chExt cx="319025" cy="318225"/>
          </a:xfrm>
        </p:grpSpPr>
        <p:sp>
          <p:nvSpPr>
            <p:cNvPr id="7009" name="Google Shape;7009;p6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63"/>
          <p:cNvGrpSpPr/>
          <p:nvPr/>
        </p:nvGrpSpPr>
        <p:grpSpPr>
          <a:xfrm>
            <a:off x="6210763" y="3205748"/>
            <a:ext cx="314662" cy="358999"/>
            <a:chOff x="-53615675" y="3584850"/>
            <a:chExt cx="279625" cy="319025"/>
          </a:xfrm>
        </p:grpSpPr>
        <p:sp>
          <p:nvSpPr>
            <p:cNvPr id="7013" name="Google Shape;7013;p6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63"/>
          <p:cNvGrpSpPr/>
          <p:nvPr/>
        </p:nvGrpSpPr>
        <p:grpSpPr>
          <a:xfrm>
            <a:off x="6188609" y="3668674"/>
            <a:ext cx="358971" cy="357874"/>
            <a:chOff x="-53634575" y="3976500"/>
            <a:chExt cx="319000" cy="318025"/>
          </a:xfrm>
        </p:grpSpPr>
        <p:sp>
          <p:nvSpPr>
            <p:cNvPr id="7017" name="Google Shape;7017;p6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5" name="Google Shape;7025;p63"/>
          <p:cNvGrpSpPr/>
          <p:nvPr/>
        </p:nvGrpSpPr>
        <p:grpSpPr>
          <a:xfrm>
            <a:off x="7983413" y="3211628"/>
            <a:ext cx="314662" cy="358436"/>
            <a:chOff x="-52023900" y="3590075"/>
            <a:chExt cx="279625" cy="318525"/>
          </a:xfrm>
        </p:grpSpPr>
        <p:sp>
          <p:nvSpPr>
            <p:cNvPr id="7026" name="Google Shape;7026;p6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63"/>
          <p:cNvGrpSpPr/>
          <p:nvPr/>
        </p:nvGrpSpPr>
        <p:grpSpPr>
          <a:xfrm>
            <a:off x="5746654" y="1380146"/>
            <a:ext cx="358971" cy="358971"/>
            <a:chOff x="-57173375" y="3198925"/>
            <a:chExt cx="319000" cy="319000"/>
          </a:xfrm>
        </p:grpSpPr>
        <p:sp>
          <p:nvSpPr>
            <p:cNvPr id="7034" name="Google Shape;7034;p6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63"/>
          <p:cNvGrpSpPr/>
          <p:nvPr/>
        </p:nvGrpSpPr>
        <p:grpSpPr>
          <a:xfrm>
            <a:off x="5747541" y="1857587"/>
            <a:ext cx="357198" cy="314690"/>
            <a:chOff x="-57176525" y="3610050"/>
            <a:chExt cx="317425" cy="279650"/>
          </a:xfrm>
        </p:grpSpPr>
        <p:sp>
          <p:nvSpPr>
            <p:cNvPr id="7039" name="Google Shape;7039;p6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63"/>
          <p:cNvGrpSpPr/>
          <p:nvPr/>
        </p:nvGrpSpPr>
        <p:grpSpPr>
          <a:xfrm>
            <a:off x="7957995" y="1380146"/>
            <a:ext cx="358099" cy="356326"/>
            <a:chOff x="-55202750" y="3198925"/>
            <a:chExt cx="318225" cy="316650"/>
          </a:xfrm>
        </p:grpSpPr>
        <p:sp>
          <p:nvSpPr>
            <p:cNvPr id="7045" name="Google Shape;7045;p6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3"/>
          <p:cNvGrpSpPr/>
          <p:nvPr/>
        </p:nvGrpSpPr>
        <p:grpSpPr>
          <a:xfrm>
            <a:off x="7968629" y="1835446"/>
            <a:ext cx="336830" cy="358099"/>
            <a:chOff x="-55194875" y="3590375"/>
            <a:chExt cx="299325" cy="318225"/>
          </a:xfrm>
        </p:grpSpPr>
        <p:sp>
          <p:nvSpPr>
            <p:cNvPr id="7048" name="Google Shape;7048;p6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63"/>
          <p:cNvGrpSpPr/>
          <p:nvPr/>
        </p:nvGrpSpPr>
        <p:grpSpPr>
          <a:xfrm>
            <a:off x="7973247" y="2277717"/>
            <a:ext cx="357198" cy="357198"/>
            <a:chOff x="-55203525" y="3983400"/>
            <a:chExt cx="317425" cy="317425"/>
          </a:xfrm>
        </p:grpSpPr>
        <p:sp>
          <p:nvSpPr>
            <p:cNvPr id="7054" name="Google Shape;7054;p6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63"/>
          <p:cNvGrpSpPr/>
          <p:nvPr/>
        </p:nvGrpSpPr>
        <p:grpSpPr>
          <a:xfrm>
            <a:off x="6639727" y="2734774"/>
            <a:ext cx="335930" cy="358971"/>
            <a:chOff x="-53232900" y="3192625"/>
            <a:chExt cx="298525" cy="319000"/>
          </a:xfrm>
        </p:grpSpPr>
        <p:sp>
          <p:nvSpPr>
            <p:cNvPr id="7058" name="Google Shape;7058;p6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63"/>
          <p:cNvGrpSpPr/>
          <p:nvPr/>
        </p:nvGrpSpPr>
        <p:grpSpPr>
          <a:xfrm>
            <a:off x="6629093" y="3205748"/>
            <a:ext cx="357198" cy="356326"/>
            <a:chOff x="-53242350" y="3584850"/>
            <a:chExt cx="317425" cy="316650"/>
          </a:xfrm>
        </p:grpSpPr>
        <p:sp>
          <p:nvSpPr>
            <p:cNvPr id="7067" name="Google Shape;7067;p6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63"/>
          <p:cNvGrpSpPr/>
          <p:nvPr/>
        </p:nvGrpSpPr>
        <p:grpSpPr>
          <a:xfrm>
            <a:off x="6650362" y="3668449"/>
            <a:ext cx="314662" cy="358999"/>
            <a:chOff x="-53224225" y="3976300"/>
            <a:chExt cx="279625" cy="319025"/>
          </a:xfrm>
        </p:grpSpPr>
        <p:sp>
          <p:nvSpPr>
            <p:cNvPr id="7073" name="Google Shape;7073;p6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63"/>
          <p:cNvGrpSpPr/>
          <p:nvPr/>
        </p:nvGrpSpPr>
        <p:grpSpPr>
          <a:xfrm>
            <a:off x="7961258" y="3676129"/>
            <a:ext cx="358971" cy="358408"/>
            <a:chOff x="-52043575" y="3983125"/>
            <a:chExt cx="319000" cy="318500"/>
          </a:xfrm>
        </p:grpSpPr>
        <p:sp>
          <p:nvSpPr>
            <p:cNvPr id="7081" name="Google Shape;7081;p6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63"/>
          <p:cNvGrpSpPr/>
          <p:nvPr/>
        </p:nvGrpSpPr>
        <p:grpSpPr>
          <a:xfrm>
            <a:off x="6215199" y="1380146"/>
            <a:ext cx="314662" cy="358971"/>
            <a:chOff x="-56766175" y="3198925"/>
            <a:chExt cx="279625" cy="319000"/>
          </a:xfrm>
        </p:grpSpPr>
        <p:sp>
          <p:nvSpPr>
            <p:cNvPr id="7091" name="Google Shape;7091;p6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63"/>
          <p:cNvGrpSpPr/>
          <p:nvPr/>
        </p:nvGrpSpPr>
        <p:grpSpPr>
          <a:xfrm>
            <a:off x="6214313" y="1835446"/>
            <a:ext cx="316434" cy="358099"/>
            <a:chOff x="-56766175" y="3590375"/>
            <a:chExt cx="281200" cy="318225"/>
          </a:xfrm>
        </p:grpSpPr>
        <p:sp>
          <p:nvSpPr>
            <p:cNvPr id="7099" name="Google Shape;7099;p6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63"/>
          <p:cNvGrpSpPr/>
          <p:nvPr/>
        </p:nvGrpSpPr>
        <p:grpSpPr>
          <a:xfrm>
            <a:off x="6251269" y="2276817"/>
            <a:ext cx="272126" cy="358099"/>
            <a:chOff x="-56747275" y="3982600"/>
            <a:chExt cx="241825" cy="318225"/>
          </a:xfrm>
        </p:grpSpPr>
        <p:sp>
          <p:nvSpPr>
            <p:cNvPr id="7104" name="Google Shape;7104;p6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63"/>
          <p:cNvGrpSpPr/>
          <p:nvPr/>
        </p:nvGrpSpPr>
        <p:grpSpPr>
          <a:xfrm>
            <a:off x="4859020" y="3219055"/>
            <a:ext cx="358999" cy="342991"/>
            <a:chOff x="-54812875" y="3596675"/>
            <a:chExt cx="319025" cy="304800"/>
          </a:xfrm>
        </p:grpSpPr>
        <p:sp>
          <p:nvSpPr>
            <p:cNvPr id="7112" name="Google Shape;7112;p6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9" name="Google Shape;7119;p63"/>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3"/>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1" name="Google Shape;7121;p63"/>
          <p:cNvGrpSpPr/>
          <p:nvPr/>
        </p:nvGrpSpPr>
        <p:grpSpPr>
          <a:xfrm>
            <a:off x="4881188" y="3675538"/>
            <a:ext cx="314662" cy="358099"/>
            <a:chOff x="-54793175" y="3982600"/>
            <a:chExt cx="279625" cy="318225"/>
          </a:xfrm>
        </p:grpSpPr>
        <p:sp>
          <p:nvSpPr>
            <p:cNvPr id="7122" name="Google Shape;7122;p6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63"/>
          <p:cNvGrpSpPr/>
          <p:nvPr/>
        </p:nvGrpSpPr>
        <p:grpSpPr>
          <a:xfrm>
            <a:off x="7092647" y="2734774"/>
            <a:ext cx="314662" cy="358099"/>
            <a:chOff x="-52832000" y="3192625"/>
            <a:chExt cx="279625" cy="318225"/>
          </a:xfrm>
        </p:grpSpPr>
        <p:sp>
          <p:nvSpPr>
            <p:cNvPr id="7130" name="Google Shape;7130;p6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3"/>
          <p:cNvGrpSpPr/>
          <p:nvPr/>
        </p:nvGrpSpPr>
        <p:grpSpPr>
          <a:xfrm>
            <a:off x="5779179" y="2276142"/>
            <a:ext cx="323524" cy="358774"/>
            <a:chOff x="-57162350" y="3982000"/>
            <a:chExt cx="287500" cy="318825"/>
          </a:xfrm>
        </p:grpSpPr>
        <p:sp>
          <p:nvSpPr>
            <p:cNvPr id="7139" name="Google Shape;7139;p6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63"/>
          <p:cNvGrpSpPr/>
          <p:nvPr/>
        </p:nvGrpSpPr>
        <p:grpSpPr>
          <a:xfrm>
            <a:off x="7070492" y="3206648"/>
            <a:ext cx="358971" cy="357198"/>
            <a:chOff x="-52851675" y="3585650"/>
            <a:chExt cx="319000" cy="317425"/>
          </a:xfrm>
        </p:grpSpPr>
        <p:sp>
          <p:nvSpPr>
            <p:cNvPr id="7148" name="Google Shape;7148;p6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63"/>
          <p:cNvGrpSpPr/>
          <p:nvPr/>
        </p:nvGrpSpPr>
        <p:grpSpPr>
          <a:xfrm>
            <a:off x="7092647" y="3668449"/>
            <a:ext cx="314662" cy="358999"/>
            <a:chOff x="-52832000" y="3976300"/>
            <a:chExt cx="279625" cy="319025"/>
          </a:xfrm>
        </p:grpSpPr>
        <p:sp>
          <p:nvSpPr>
            <p:cNvPr id="7155" name="Google Shape;7155;p6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63"/>
          <p:cNvGrpSpPr/>
          <p:nvPr/>
        </p:nvGrpSpPr>
        <p:grpSpPr>
          <a:xfrm>
            <a:off x="6209853" y="4123097"/>
            <a:ext cx="316434" cy="358099"/>
            <a:chOff x="-51633225" y="3198925"/>
            <a:chExt cx="281200" cy="318225"/>
          </a:xfrm>
        </p:grpSpPr>
        <p:sp>
          <p:nvSpPr>
            <p:cNvPr id="7161" name="Google Shape;7161;p6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63"/>
          <p:cNvGrpSpPr/>
          <p:nvPr/>
        </p:nvGrpSpPr>
        <p:grpSpPr>
          <a:xfrm>
            <a:off x="6628676" y="1381018"/>
            <a:ext cx="365188" cy="357226"/>
            <a:chOff x="-56396775" y="3199700"/>
            <a:chExt cx="324525" cy="317450"/>
          </a:xfrm>
        </p:grpSpPr>
        <p:sp>
          <p:nvSpPr>
            <p:cNvPr id="7169" name="Google Shape;7169;p6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63"/>
          <p:cNvGrpSpPr/>
          <p:nvPr/>
        </p:nvGrpSpPr>
        <p:grpSpPr>
          <a:xfrm>
            <a:off x="6631771" y="1846953"/>
            <a:ext cx="358999" cy="335958"/>
            <a:chOff x="-56394425" y="3600600"/>
            <a:chExt cx="319025" cy="298550"/>
          </a:xfrm>
        </p:grpSpPr>
        <p:sp>
          <p:nvSpPr>
            <p:cNvPr id="7176" name="Google Shape;7176;p6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63"/>
          <p:cNvGrpSpPr/>
          <p:nvPr/>
        </p:nvGrpSpPr>
        <p:grpSpPr>
          <a:xfrm>
            <a:off x="6662538" y="2277717"/>
            <a:ext cx="327068" cy="357198"/>
            <a:chOff x="-56379450" y="3983400"/>
            <a:chExt cx="290650" cy="317425"/>
          </a:xfrm>
        </p:grpSpPr>
        <p:sp>
          <p:nvSpPr>
            <p:cNvPr id="7180" name="Google Shape;7180;p6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63"/>
          <p:cNvGrpSpPr/>
          <p:nvPr/>
        </p:nvGrpSpPr>
        <p:grpSpPr>
          <a:xfrm>
            <a:off x="5326242" y="2741864"/>
            <a:ext cx="316434" cy="358971"/>
            <a:chOff x="-54401725" y="3198925"/>
            <a:chExt cx="281200" cy="319000"/>
          </a:xfrm>
        </p:grpSpPr>
        <p:sp>
          <p:nvSpPr>
            <p:cNvPr id="7189" name="Google Shape;7189;p6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63"/>
          <p:cNvGrpSpPr/>
          <p:nvPr/>
        </p:nvGrpSpPr>
        <p:grpSpPr>
          <a:xfrm>
            <a:off x="5327128" y="3211965"/>
            <a:ext cx="314662" cy="358099"/>
            <a:chOff x="-54401725" y="3590375"/>
            <a:chExt cx="279625" cy="318225"/>
          </a:xfrm>
        </p:grpSpPr>
        <p:sp>
          <p:nvSpPr>
            <p:cNvPr id="7201" name="Google Shape;7201;p6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63"/>
          <p:cNvGrpSpPr/>
          <p:nvPr/>
        </p:nvGrpSpPr>
        <p:grpSpPr>
          <a:xfrm>
            <a:off x="5324920" y="3675538"/>
            <a:ext cx="319079" cy="358099"/>
            <a:chOff x="-54403300" y="3982600"/>
            <a:chExt cx="283550" cy="318225"/>
          </a:xfrm>
        </p:grpSpPr>
        <p:sp>
          <p:nvSpPr>
            <p:cNvPr id="7208" name="Google Shape;7208;p6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63"/>
          <p:cNvGrpSpPr/>
          <p:nvPr/>
        </p:nvGrpSpPr>
        <p:grpSpPr>
          <a:xfrm>
            <a:off x="7512313" y="2736772"/>
            <a:ext cx="356298" cy="356973"/>
            <a:chOff x="-52458650" y="3194400"/>
            <a:chExt cx="316625" cy="317225"/>
          </a:xfrm>
        </p:grpSpPr>
        <p:sp>
          <p:nvSpPr>
            <p:cNvPr id="7214" name="Google Shape;7214;p6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63"/>
          <p:cNvGrpSpPr/>
          <p:nvPr/>
        </p:nvGrpSpPr>
        <p:grpSpPr>
          <a:xfrm>
            <a:off x="4881188" y="2741864"/>
            <a:ext cx="314662" cy="358971"/>
            <a:chOff x="-54793175" y="3198925"/>
            <a:chExt cx="279625" cy="319000"/>
          </a:xfrm>
        </p:grpSpPr>
        <p:sp>
          <p:nvSpPr>
            <p:cNvPr id="7223" name="Google Shape;7223;p6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63"/>
          <p:cNvGrpSpPr/>
          <p:nvPr/>
        </p:nvGrpSpPr>
        <p:grpSpPr>
          <a:xfrm>
            <a:off x="7521611" y="3205748"/>
            <a:ext cx="337703" cy="357845"/>
            <a:chOff x="-52450000" y="3584850"/>
            <a:chExt cx="300100" cy="318000"/>
          </a:xfrm>
        </p:grpSpPr>
        <p:sp>
          <p:nvSpPr>
            <p:cNvPr id="7231" name="Google Shape;7231;p6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63"/>
          <p:cNvGrpSpPr/>
          <p:nvPr/>
        </p:nvGrpSpPr>
        <p:grpSpPr>
          <a:xfrm>
            <a:off x="7533131" y="3670221"/>
            <a:ext cx="314662" cy="357226"/>
            <a:chOff x="-52440550" y="3977875"/>
            <a:chExt cx="279625" cy="317450"/>
          </a:xfrm>
        </p:grpSpPr>
        <p:sp>
          <p:nvSpPr>
            <p:cNvPr id="7239" name="Google Shape;7239;p6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63"/>
          <p:cNvGrpSpPr/>
          <p:nvPr/>
        </p:nvGrpSpPr>
        <p:grpSpPr>
          <a:xfrm>
            <a:off x="6645066" y="4126427"/>
            <a:ext cx="314662" cy="358999"/>
            <a:chOff x="-51623775" y="3584850"/>
            <a:chExt cx="279625" cy="319025"/>
          </a:xfrm>
        </p:grpSpPr>
        <p:sp>
          <p:nvSpPr>
            <p:cNvPr id="7248" name="Google Shape;7248;p6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7" name="Google Shape;7257;p63"/>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258" name="Google Shape;7258;p63"/>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62"/>
        <p:cNvGrpSpPr/>
        <p:nvPr/>
      </p:nvGrpSpPr>
      <p:grpSpPr>
        <a:xfrm>
          <a:off x="0" y="0"/>
          <a:ext cx="0" cy="0"/>
          <a:chOff x="0" y="0"/>
          <a:chExt cx="0" cy="0"/>
        </a:xfrm>
      </p:grpSpPr>
      <p:grpSp>
        <p:nvGrpSpPr>
          <p:cNvPr id="7263" name="Google Shape;7263;p64"/>
          <p:cNvGrpSpPr/>
          <p:nvPr/>
        </p:nvGrpSpPr>
        <p:grpSpPr>
          <a:xfrm>
            <a:off x="885675" y="1386849"/>
            <a:ext cx="276003" cy="357300"/>
            <a:chOff x="-50469125" y="3183175"/>
            <a:chExt cx="233150" cy="301825"/>
          </a:xfrm>
        </p:grpSpPr>
        <p:sp>
          <p:nvSpPr>
            <p:cNvPr id="7264" name="Google Shape;7264;p6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64"/>
          <p:cNvGrpSpPr/>
          <p:nvPr/>
        </p:nvGrpSpPr>
        <p:grpSpPr>
          <a:xfrm>
            <a:off x="845574" y="1822251"/>
            <a:ext cx="356205" cy="355288"/>
            <a:chOff x="-50504575" y="3550975"/>
            <a:chExt cx="300900" cy="300125"/>
          </a:xfrm>
        </p:grpSpPr>
        <p:sp>
          <p:nvSpPr>
            <p:cNvPr id="7268" name="Google Shape;7268;p6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64"/>
          <p:cNvGrpSpPr/>
          <p:nvPr/>
        </p:nvGrpSpPr>
        <p:grpSpPr>
          <a:xfrm>
            <a:off x="845574" y="2260493"/>
            <a:ext cx="356205" cy="354341"/>
            <a:chOff x="-50503000" y="3921175"/>
            <a:chExt cx="300900" cy="299325"/>
          </a:xfrm>
        </p:grpSpPr>
        <p:sp>
          <p:nvSpPr>
            <p:cNvPr id="7273" name="Google Shape;7273;p6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64"/>
          <p:cNvGrpSpPr/>
          <p:nvPr/>
        </p:nvGrpSpPr>
        <p:grpSpPr>
          <a:xfrm>
            <a:off x="3049627" y="1406411"/>
            <a:ext cx="355258" cy="356205"/>
            <a:chOff x="-48630025" y="3199700"/>
            <a:chExt cx="300100" cy="300900"/>
          </a:xfrm>
        </p:grpSpPr>
        <p:sp>
          <p:nvSpPr>
            <p:cNvPr id="7279" name="Google Shape;7279;p6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64"/>
          <p:cNvGrpSpPr/>
          <p:nvPr/>
        </p:nvGrpSpPr>
        <p:grpSpPr>
          <a:xfrm>
            <a:off x="3049627" y="1843707"/>
            <a:ext cx="355258" cy="355258"/>
            <a:chOff x="-48630025" y="3569100"/>
            <a:chExt cx="300100" cy="300100"/>
          </a:xfrm>
        </p:grpSpPr>
        <p:sp>
          <p:nvSpPr>
            <p:cNvPr id="7283" name="Google Shape;7283;p6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64"/>
          <p:cNvGrpSpPr/>
          <p:nvPr/>
        </p:nvGrpSpPr>
        <p:grpSpPr>
          <a:xfrm>
            <a:off x="3050101" y="2281003"/>
            <a:ext cx="354311" cy="353394"/>
            <a:chOff x="-48629225" y="3938500"/>
            <a:chExt cx="299300" cy="298525"/>
          </a:xfrm>
        </p:grpSpPr>
        <p:sp>
          <p:nvSpPr>
            <p:cNvPr id="7294" name="Google Shape;7294;p6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64"/>
          <p:cNvGrpSpPr/>
          <p:nvPr/>
        </p:nvGrpSpPr>
        <p:grpSpPr>
          <a:xfrm>
            <a:off x="1785504" y="2752344"/>
            <a:ext cx="311458" cy="354341"/>
            <a:chOff x="-46762575" y="3200500"/>
            <a:chExt cx="263100" cy="299325"/>
          </a:xfrm>
        </p:grpSpPr>
        <p:sp>
          <p:nvSpPr>
            <p:cNvPr id="7299" name="Google Shape;7299;p6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64"/>
          <p:cNvGrpSpPr/>
          <p:nvPr/>
        </p:nvGrpSpPr>
        <p:grpSpPr>
          <a:xfrm>
            <a:off x="1763589" y="3211066"/>
            <a:ext cx="355288" cy="312375"/>
            <a:chOff x="-46779900" y="3588000"/>
            <a:chExt cx="300125" cy="263875"/>
          </a:xfrm>
        </p:grpSpPr>
        <p:sp>
          <p:nvSpPr>
            <p:cNvPr id="7305" name="Google Shape;7305;p6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64"/>
          <p:cNvGrpSpPr/>
          <p:nvPr/>
        </p:nvGrpSpPr>
        <p:grpSpPr>
          <a:xfrm>
            <a:off x="1764062" y="3625988"/>
            <a:ext cx="354341" cy="353394"/>
            <a:chOff x="-46779100" y="3938500"/>
            <a:chExt cx="299325" cy="298525"/>
          </a:xfrm>
        </p:grpSpPr>
        <p:sp>
          <p:nvSpPr>
            <p:cNvPr id="7310" name="Google Shape;7310;p6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64"/>
          <p:cNvGrpSpPr/>
          <p:nvPr/>
        </p:nvGrpSpPr>
        <p:grpSpPr>
          <a:xfrm>
            <a:off x="3971800" y="2758855"/>
            <a:ext cx="355258" cy="355288"/>
            <a:chOff x="-44924250" y="3206000"/>
            <a:chExt cx="300100" cy="300125"/>
          </a:xfrm>
        </p:grpSpPr>
        <p:sp>
          <p:nvSpPr>
            <p:cNvPr id="7313" name="Google Shape;7313;p6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64"/>
          <p:cNvGrpSpPr/>
          <p:nvPr/>
        </p:nvGrpSpPr>
        <p:grpSpPr>
          <a:xfrm>
            <a:off x="1286286" y="1386849"/>
            <a:ext cx="355258" cy="355258"/>
            <a:chOff x="-50134375" y="3183175"/>
            <a:chExt cx="300100" cy="300100"/>
          </a:xfrm>
        </p:grpSpPr>
        <p:sp>
          <p:nvSpPr>
            <p:cNvPr id="7319" name="Google Shape;7319;p6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64"/>
          <p:cNvGrpSpPr/>
          <p:nvPr/>
        </p:nvGrpSpPr>
        <p:grpSpPr>
          <a:xfrm>
            <a:off x="1286286" y="1822251"/>
            <a:ext cx="355258" cy="355288"/>
            <a:chOff x="-50134375" y="3550975"/>
            <a:chExt cx="300100" cy="300125"/>
          </a:xfrm>
        </p:grpSpPr>
        <p:sp>
          <p:nvSpPr>
            <p:cNvPr id="7330" name="Google Shape;7330;p6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64"/>
          <p:cNvGrpSpPr/>
          <p:nvPr/>
        </p:nvGrpSpPr>
        <p:grpSpPr>
          <a:xfrm>
            <a:off x="1286286" y="2259783"/>
            <a:ext cx="355258" cy="355051"/>
            <a:chOff x="-50134375" y="3920575"/>
            <a:chExt cx="300100" cy="299925"/>
          </a:xfrm>
        </p:grpSpPr>
        <p:sp>
          <p:nvSpPr>
            <p:cNvPr id="7333" name="Google Shape;7333;p6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64"/>
          <p:cNvGrpSpPr/>
          <p:nvPr/>
        </p:nvGrpSpPr>
        <p:grpSpPr>
          <a:xfrm>
            <a:off x="3497010" y="1407358"/>
            <a:ext cx="357123" cy="355258"/>
            <a:chOff x="-48262200" y="3200500"/>
            <a:chExt cx="301675" cy="300100"/>
          </a:xfrm>
        </p:grpSpPr>
        <p:sp>
          <p:nvSpPr>
            <p:cNvPr id="7337" name="Google Shape;7337;p6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64"/>
          <p:cNvGrpSpPr/>
          <p:nvPr/>
        </p:nvGrpSpPr>
        <p:grpSpPr>
          <a:xfrm>
            <a:off x="3526383" y="1844447"/>
            <a:ext cx="298377" cy="354519"/>
            <a:chOff x="-48233050" y="3569725"/>
            <a:chExt cx="252050" cy="299475"/>
          </a:xfrm>
        </p:grpSpPr>
        <p:sp>
          <p:nvSpPr>
            <p:cNvPr id="7347" name="Google Shape;7347;p6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64"/>
          <p:cNvGrpSpPr/>
          <p:nvPr/>
        </p:nvGrpSpPr>
        <p:grpSpPr>
          <a:xfrm>
            <a:off x="3550148" y="2278191"/>
            <a:ext cx="250847" cy="358070"/>
            <a:chOff x="-48216525" y="3936125"/>
            <a:chExt cx="211900" cy="302475"/>
          </a:xfrm>
        </p:grpSpPr>
        <p:sp>
          <p:nvSpPr>
            <p:cNvPr id="7351" name="Google Shape;7351;p6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64"/>
          <p:cNvGrpSpPr/>
          <p:nvPr/>
        </p:nvGrpSpPr>
        <p:grpSpPr>
          <a:xfrm>
            <a:off x="2205866" y="2753261"/>
            <a:ext cx="355258" cy="355288"/>
            <a:chOff x="-46410500" y="3201275"/>
            <a:chExt cx="300100" cy="300125"/>
          </a:xfrm>
        </p:grpSpPr>
        <p:sp>
          <p:nvSpPr>
            <p:cNvPr id="7356" name="Google Shape;7356;p6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64"/>
          <p:cNvGrpSpPr/>
          <p:nvPr/>
        </p:nvGrpSpPr>
        <p:grpSpPr>
          <a:xfrm>
            <a:off x="2205866" y="3188692"/>
            <a:ext cx="355258" cy="356205"/>
            <a:chOff x="-46409700" y="3569100"/>
            <a:chExt cx="300100" cy="300900"/>
          </a:xfrm>
        </p:grpSpPr>
        <p:sp>
          <p:nvSpPr>
            <p:cNvPr id="7362" name="Google Shape;7362;p6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64"/>
          <p:cNvGrpSpPr/>
          <p:nvPr/>
        </p:nvGrpSpPr>
        <p:grpSpPr>
          <a:xfrm>
            <a:off x="2193747" y="3624124"/>
            <a:ext cx="379497" cy="358070"/>
            <a:chOff x="-46422300" y="3936925"/>
            <a:chExt cx="320575" cy="302475"/>
          </a:xfrm>
        </p:grpSpPr>
        <p:sp>
          <p:nvSpPr>
            <p:cNvPr id="7368" name="Google Shape;7368;p6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64"/>
          <p:cNvGrpSpPr/>
          <p:nvPr/>
        </p:nvGrpSpPr>
        <p:grpSpPr>
          <a:xfrm>
            <a:off x="3971326" y="3178452"/>
            <a:ext cx="356205" cy="355258"/>
            <a:chOff x="-44914800" y="3560450"/>
            <a:chExt cx="300900" cy="300100"/>
          </a:xfrm>
        </p:grpSpPr>
        <p:sp>
          <p:nvSpPr>
            <p:cNvPr id="7371" name="Google Shape;7371;p6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64"/>
          <p:cNvGrpSpPr/>
          <p:nvPr/>
        </p:nvGrpSpPr>
        <p:grpSpPr>
          <a:xfrm>
            <a:off x="1726378" y="1387086"/>
            <a:ext cx="354311" cy="354104"/>
            <a:chOff x="-49764975" y="3183375"/>
            <a:chExt cx="299300" cy="299125"/>
          </a:xfrm>
        </p:grpSpPr>
        <p:sp>
          <p:nvSpPr>
            <p:cNvPr id="7377" name="Google Shape;7377;p6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64"/>
          <p:cNvGrpSpPr/>
          <p:nvPr/>
        </p:nvGrpSpPr>
        <p:grpSpPr>
          <a:xfrm>
            <a:off x="1726378" y="1822547"/>
            <a:ext cx="354311" cy="355909"/>
            <a:chOff x="-49764975" y="3551225"/>
            <a:chExt cx="299300" cy="300650"/>
          </a:xfrm>
        </p:grpSpPr>
        <p:sp>
          <p:nvSpPr>
            <p:cNvPr id="7387" name="Google Shape;7387;p6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64"/>
          <p:cNvGrpSpPr/>
          <p:nvPr/>
        </p:nvGrpSpPr>
        <p:grpSpPr>
          <a:xfrm>
            <a:off x="1724040" y="2259310"/>
            <a:ext cx="358987" cy="355525"/>
            <a:chOff x="-49766550" y="3920175"/>
            <a:chExt cx="303250" cy="300325"/>
          </a:xfrm>
        </p:grpSpPr>
        <p:sp>
          <p:nvSpPr>
            <p:cNvPr id="7399" name="Google Shape;7399;p6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64"/>
          <p:cNvGrpSpPr/>
          <p:nvPr/>
        </p:nvGrpSpPr>
        <p:grpSpPr>
          <a:xfrm>
            <a:off x="3939571" y="1407358"/>
            <a:ext cx="357123" cy="354341"/>
            <a:chOff x="-47892800" y="3200500"/>
            <a:chExt cx="301675" cy="299325"/>
          </a:xfrm>
        </p:grpSpPr>
        <p:sp>
          <p:nvSpPr>
            <p:cNvPr id="7404" name="Google Shape;7404;p6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64"/>
          <p:cNvGrpSpPr/>
          <p:nvPr/>
        </p:nvGrpSpPr>
        <p:grpSpPr>
          <a:xfrm>
            <a:off x="4003437" y="1843707"/>
            <a:ext cx="229391" cy="355258"/>
            <a:chOff x="-47839250" y="3569100"/>
            <a:chExt cx="193775" cy="300100"/>
          </a:xfrm>
        </p:grpSpPr>
        <p:sp>
          <p:nvSpPr>
            <p:cNvPr id="7411" name="Google Shape;7411;p6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64"/>
          <p:cNvGrpSpPr/>
          <p:nvPr/>
        </p:nvGrpSpPr>
        <p:grpSpPr>
          <a:xfrm>
            <a:off x="3940503" y="2280056"/>
            <a:ext cx="355258" cy="356205"/>
            <a:chOff x="-47892800" y="3937700"/>
            <a:chExt cx="300100" cy="300900"/>
          </a:xfrm>
        </p:grpSpPr>
        <p:sp>
          <p:nvSpPr>
            <p:cNvPr id="7418" name="Google Shape;7418;p6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64"/>
          <p:cNvGrpSpPr/>
          <p:nvPr/>
        </p:nvGrpSpPr>
        <p:grpSpPr>
          <a:xfrm>
            <a:off x="2645798" y="2773770"/>
            <a:ext cx="355258" cy="311458"/>
            <a:chOff x="-46042675" y="3218600"/>
            <a:chExt cx="300100" cy="263100"/>
          </a:xfrm>
        </p:grpSpPr>
        <p:sp>
          <p:nvSpPr>
            <p:cNvPr id="7427" name="Google Shape;7427;p6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64"/>
          <p:cNvGrpSpPr/>
          <p:nvPr/>
        </p:nvGrpSpPr>
        <p:grpSpPr>
          <a:xfrm>
            <a:off x="2645798" y="3188219"/>
            <a:ext cx="355258" cy="323118"/>
            <a:chOff x="-46042675" y="3568700"/>
            <a:chExt cx="300100" cy="272950"/>
          </a:xfrm>
        </p:grpSpPr>
        <p:sp>
          <p:nvSpPr>
            <p:cNvPr id="7434" name="Google Shape;7434;p6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64"/>
          <p:cNvGrpSpPr/>
          <p:nvPr/>
        </p:nvGrpSpPr>
        <p:grpSpPr>
          <a:xfrm>
            <a:off x="2687749" y="3625189"/>
            <a:ext cx="271357" cy="356057"/>
            <a:chOff x="-46007225" y="3937825"/>
            <a:chExt cx="229225" cy="300775"/>
          </a:xfrm>
        </p:grpSpPr>
        <p:sp>
          <p:nvSpPr>
            <p:cNvPr id="7439" name="Google Shape;7439;p6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64"/>
          <p:cNvGrpSpPr/>
          <p:nvPr/>
        </p:nvGrpSpPr>
        <p:grpSpPr>
          <a:xfrm>
            <a:off x="3993241" y="3615275"/>
            <a:ext cx="312375" cy="357596"/>
            <a:chOff x="-44895900" y="3929450"/>
            <a:chExt cx="263875" cy="302075"/>
          </a:xfrm>
        </p:grpSpPr>
        <p:sp>
          <p:nvSpPr>
            <p:cNvPr id="7450" name="Google Shape;7450;p6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64"/>
          <p:cNvGrpSpPr/>
          <p:nvPr/>
        </p:nvGrpSpPr>
        <p:grpSpPr>
          <a:xfrm>
            <a:off x="2167060" y="1398036"/>
            <a:ext cx="356205" cy="332885"/>
            <a:chOff x="-49397175" y="3192625"/>
            <a:chExt cx="300900" cy="281200"/>
          </a:xfrm>
        </p:grpSpPr>
        <p:sp>
          <p:nvSpPr>
            <p:cNvPr id="7457" name="Google Shape;7457;p6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64"/>
          <p:cNvGrpSpPr/>
          <p:nvPr/>
        </p:nvGrpSpPr>
        <p:grpSpPr>
          <a:xfrm>
            <a:off x="2193163" y="1822251"/>
            <a:ext cx="304000" cy="356205"/>
            <a:chOff x="-49375900" y="3550975"/>
            <a:chExt cx="256800" cy="300900"/>
          </a:xfrm>
        </p:grpSpPr>
        <p:sp>
          <p:nvSpPr>
            <p:cNvPr id="7465" name="Google Shape;7465;p6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64"/>
          <p:cNvGrpSpPr/>
          <p:nvPr/>
        </p:nvGrpSpPr>
        <p:grpSpPr>
          <a:xfrm>
            <a:off x="2188516" y="2259546"/>
            <a:ext cx="313293" cy="356205"/>
            <a:chOff x="-49378250" y="3920375"/>
            <a:chExt cx="264650" cy="300900"/>
          </a:xfrm>
        </p:grpSpPr>
        <p:sp>
          <p:nvSpPr>
            <p:cNvPr id="7477" name="Google Shape;7477;p6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64"/>
          <p:cNvGrpSpPr/>
          <p:nvPr/>
        </p:nvGrpSpPr>
        <p:grpSpPr>
          <a:xfrm>
            <a:off x="907504" y="2752344"/>
            <a:ext cx="312375" cy="357123"/>
            <a:chOff x="-47505300" y="3200500"/>
            <a:chExt cx="263875" cy="301675"/>
          </a:xfrm>
        </p:grpSpPr>
        <p:sp>
          <p:nvSpPr>
            <p:cNvPr id="7485" name="Google Shape;7485;p6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64"/>
          <p:cNvGrpSpPr/>
          <p:nvPr/>
        </p:nvGrpSpPr>
        <p:grpSpPr>
          <a:xfrm>
            <a:off x="885604" y="3188692"/>
            <a:ext cx="356176" cy="355051"/>
            <a:chOff x="-47524975" y="3569100"/>
            <a:chExt cx="300875" cy="299925"/>
          </a:xfrm>
        </p:grpSpPr>
        <p:sp>
          <p:nvSpPr>
            <p:cNvPr id="7499" name="Google Shape;7499;p6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64"/>
          <p:cNvGrpSpPr/>
          <p:nvPr/>
        </p:nvGrpSpPr>
        <p:grpSpPr>
          <a:xfrm>
            <a:off x="886062" y="3667954"/>
            <a:ext cx="355258" cy="270410"/>
            <a:chOff x="-47523400" y="3973950"/>
            <a:chExt cx="300100" cy="228425"/>
          </a:xfrm>
        </p:grpSpPr>
        <p:sp>
          <p:nvSpPr>
            <p:cNvPr id="7505" name="Google Shape;7505;p6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64"/>
          <p:cNvGrpSpPr/>
          <p:nvPr/>
        </p:nvGrpSpPr>
        <p:grpSpPr>
          <a:xfrm>
            <a:off x="3091183" y="2750953"/>
            <a:ext cx="354341" cy="357596"/>
            <a:chOff x="-45673275" y="3199325"/>
            <a:chExt cx="299325" cy="302075"/>
          </a:xfrm>
        </p:grpSpPr>
        <p:sp>
          <p:nvSpPr>
            <p:cNvPr id="7511" name="Google Shape;7511;p6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64"/>
          <p:cNvGrpSpPr/>
          <p:nvPr/>
        </p:nvGrpSpPr>
        <p:grpSpPr>
          <a:xfrm>
            <a:off x="3090251" y="3209202"/>
            <a:ext cx="356205" cy="314240"/>
            <a:chOff x="-45674075" y="3586425"/>
            <a:chExt cx="300900" cy="265450"/>
          </a:xfrm>
        </p:grpSpPr>
        <p:sp>
          <p:nvSpPr>
            <p:cNvPr id="7515" name="Google Shape;7515;p6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64"/>
          <p:cNvGrpSpPr/>
          <p:nvPr/>
        </p:nvGrpSpPr>
        <p:grpSpPr>
          <a:xfrm>
            <a:off x="3091183" y="3625041"/>
            <a:ext cx="354341" cy="356205"/>
            <a:chOff x="-45673275" y="3937700"/>
            <a:chExt cx="299325" cy="300900"/>
          </a:xfrm>
        </p:grpSpPr>
        <p:sp>
          <p:nvSpPr>
            <p:cNvPr id="7518" name="Google Shape;7518;p6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64"/>
          <p:cNvGrpSpPr/>
          <p:nvPr/>
        </p:nvGrpSpPr>
        <p:grpSpPr>
          <a:xfrm>
            <a:off x="2205349" y="4117825"/>
            <a:ext cx="356205" cy="356205"/>
            <a:chOff x="-44512325" y="3176075"/>
            <a:chExt cx="300900" cy="300900"/>
          </a:xfrm>
        </p:grpSpPr>
        <p:sp>
          <p:nvSpPr>
            <p:cNvPr id="7525" name="Google Shape;7525;p6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8" name="Google Shape;7528;p64"/>
          <p:cNvGrpSpPr/>
          <p:nvPr/>
        </p:nvGrpSpPr>
        <p:grpSpPr>
          <a:xfrm>
            <a:off x="2608689" y="1386849"/>
            <a:ext cx="354341" cy="354341"/>
            <a:chOff x="-49027775" y="3183175"/>
            <a:chExt cx="299325" cy="299325"/>
          </a:xfrm>
        </p:grpSpPr>
        <p:sp>
          <p:nvSpPr>
            <p:cNvPr id="7529" name="Google Shape;7529;p6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64"/>
          <p:cNvGrpSpPr/>
          <p:nvPr/>
        </p:nvGrpSpPr>
        <p:grpSpPr>
          <a:xfrm>
            <a:off x="2608230" y="1822251"/>
            <a:ext cx="355258" cy="357152"/>
            <a:chOff x="-49027775" y="3550975"/>
            <a:chExt cx="300100" cy="301700"/>
          </a:xfrm>
        </p:grpSpPr>
        <p:sp>
          <p:nvSpPr>
            <p:cNvPr id="7534" name="Google Shape;7534;p6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64"/>
          <p:cNvGrpSpPr/>
          <p:nvPr/>
        </p:nvGrpSpPr>
        <p:grpSpPr>
          <a:xfrm>
            <a:off x="2606306" y="2259310"/>
            <a:ext cx="359106" cy="355525"/>
            <a:chOff x="-49031025" y="3920175"/>
            <a:chExt cx="303350" cy="300325"/>
          </a:xfrm>
        </p:grpSpPr>
        <p:sp>
          <p:nvSpPr>
            <p:cNvPr id="7545" name="Google Shape;7545;p6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64"/>
          <p:cNvGrpSpPr/>
          <p:nvPr/>
        </p:nvGrpSpPr>
        <p:grpSpPr>
          <a:xfrm>
            <a:off x="1322411" y="2752344"/>
            <a:ext cx="356176" cy="354341"/>
            <a:chOff x="-47155575" y="3200500"/>
            <a:chExt cx="300875" cy="299325"/>
          </a:xfrm>
        </p:grpSpPr>
        <p:sp>
          <p:nvSpPr>
            <p:cNvPr id="7552" name="Google Shape;7552;p6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64"/>
          <p:cNvGrpSpPr/>
          <p:nvPr/>
        </p:nvGrpSpPr>
        <p:grpSpPr>
          <a:xfrm>
            <a:off x="1322870" y="3188692"/>
            <a:ext cx="355258" cy="355258"/>
            <a:chOff x="-47154800" y="3569100"/>
            <a:chExt cx="300100" cy="300100"/>
          </a:xfrm>
        </p:grpSpPr>
        <p:sp>
          <p:nvSpPr>
            <p:cNvPr id="7559" name="Google Shape;7559;p6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64"/>
          <p:cNvGrpSpPr/>
          <p:nvPr/>
        </p:nvGrpSpPr>
        <p:grpSpPr>
          <a:xfrm>
            <a:off x="1323343" y="3626905"/>
            <a:ext cx="354311" cy="353423"/>
            <a:chOff x="-47154000" y="3939275"/>
            <a:chExt cx="299300" cy="298550"/>
          </a:xfrm>
        </p:grpSpPr>
        <p:sp>
          <p:nvSpPr>
            <p:cNvPr id="7566" name="Google Shape;7566;p6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0" name="Google Shape;7570;p64"/>
          <p:cNvGrpSpPr/>
          <p:nvPr/>
        </p:nvGrpSpPr>
        <p:grpSpPr>
          <a:xfrm>
            <a:off x="3548633" y="2752344"/>
            <a:ext cx="312375" cy="354341"/>
            <a:chOff x="-45286550" y="3200500"/>
            <a:chExt cx="263875" cy="299325"/>
          </a:xfrm>
        </p:grpSpPr>
        <p:sp>
          <p:nvSpPr>
            <p:cNvPr id="7571" name="Google Shape;7571;p6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64"/>
          <p:cNvGrpSpPr/>
          <p:nvPr/>
        </p:nvGrpSpPr>
        <p:grpSpPr>
          <a:xfrm>
            <a:off x="3548633" y="3189639"/>
            <a:ext cx="312375" cy="354311"/>
            <a:chOff x="-45286550" y="3569900"/>
            <a:chExt cx="263875" cy="299300"/>
          </a:xfrm>
        </p:grpSpPr>
        <p:sp>
          <p:nvSpPr>
            <p:cNvPr id="7575" name="Google Shape;7575;p6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64"/>
          <p:cNvGrpSpPr/>
          <p:nvPr/>
        </p:nvGrpSpPr>
        <p:grpSpPr>
          <a:xfrm>
            <a:off x="3559820" y="3625988"/>
            <a:ext cx="290001" cy="355258"/>
            <a:chOff x="-45277900" y="3938500"/>
            <a:chExt cx="244975" cy="300100"/>
          </a:xfrm>
        </p:grpSpPr>
        <p:sp>
          <p:nvSpPr>
            <p:cNvPr id="7582" name="Google Shape;7582;p6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64"/>
          <p:cNvGrpSpPr/>
          <p:nvPr/>
        </p:nvGrpSpPr>
        <p:grpSpPr>
          <a:xfrm>
            <a:off x="2645769" y="4095090"/>
            <a:ext cx="355258" cy="355258"/>
            <a:chOff x="-44502875" y="3576975"/>
            <a:chExt cx="300100" cy="300100"/>
          </a:xfrm>
        </p:grpSpPr>
        <p:sp>
          <p:nvSpPr>
            <p:cNvPr id="7587" name="Google Shape;7587;p6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64"/>
          <p:cNvGrpSpPr/>
          <p:nvPr/>
        </p:nvGrpSpPr>
        <p:grpSpPr>
          <a:xfrm>
            <a:off x="4858981" y="1820745"/>
            <a:ext cx="356196" cy="354670"/>
            <a:chOff x="-13946200" y="3647075"/>
            <a:chExt cx="353650" cy="352100"/>
          </a:xfrm>
        </p:grpSpPr>
        <p:sp>
          <p:nvSpPr>
            <p:cNvPr id="7591" name="Google Shape;7591;p6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64"/>
          <p:cNvGrpSpPr/>
          <p:nvPr/>
        </p:nvGrpSpPr>
        <p:grpSpPr>
          <a:xfrm>
            <a:off x="6642374" y="1380228"/>
            <a:ext cx="357002" cy="354267"/>
            <a:chOff x="-12163025" y="3214275"/>
            <a:chExt cx="354450" cy="351700"/>
          </a:xfrm>
        </p:grpSpPr>
        <p:sp>
          <p:nvSpPr>
            <p:cNvPr id="7598" name="Google Shape;7598;p6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64"/>
          <p:cNvGrpSpPr/>
          <p:nvPr/>
        </p:nvGrpSpPr>
        <p:grpSpPr>
          <a:xfrm>
            <a:off x="6643154" y="1819965"/>
            <a:ext cx="355441" cy="356232"/>
            <a:chOff x="-12160675" y="3647875"/>
            <a:chExt cx="352900" cy="353650"/>
          </a:xfrm>
        </p:grpSpPr>
        <p:sp>
          <p:nvSpPr>
            <p:cNvPr id="7602" name="Google Shape;7602;p6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6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64"/>
          <p:cNvGrpSpPr/>
          <p:nvPr/>
        </p:nvGrpSpPr>
        <p:grpSpPr>
          <a:xfrm>
            <a:off x="6653870" y="2264421"/>
            <a:ext cx="354635" cy="356232"/>
            <a:chOff x="-12160675" y="4081850"/>
            <a:chExt cx="352100" cy="353650"/>
          </a:xfrm>
        </p:grpSpPr>
        <p:sp>
          <p:nvSpPr>
            <p:cNvPr id="7610" name="Google Shape;7610;p6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64"/>
          <p:cNvGrpSpPr/>
          <p:nvPr/>
        </p:nvGrpSpPr>
        <p:grpSpPr>
          <a:xfrm>
            <a:off x="4858836" y="2738864"/>
            <a:ext cx="355416" cy="355652"/>
            <a:chOff x="-10391650" y="3180600"/>
            <a:chExt cx="352875" cy="353075"/>
          </a:xfrm>
        </p:grpSpPr>
        <p:sp>
          <p:nvSpPr>
            <p:cNvPr id="7617" name="Google Shape;7617;p6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6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64"/>
          <p:cNvGrpSpPr/>
          <p:nvPr/>
        </p:nvGrpSpPr>
        <p:grpSpPr>
          <a:xfrm>
            <a:off x="4858835" y="3215662"/>
            <a:ext cx="354635" cy="353890"/>
            <a:chOff x="-10390875" y="3616350"/>
            <a:chExt cx="352100" cy="351325"/>
          </a:xfrm>
        </p:grpSpPr>
        <p:sp>
          <p:nvSpPr>
            <p:cNvPr id="7624" name="Google Shape;7624;p6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64"/>
          <p:cNvGrpSpPr/>
          <p:nvPr/>
        </p:nvGrpSpPr>
        <p:grpSpPr>
          <a:xfrm>
            <a:off x="7525810" y="2740327"/>
            <a:ext cx="312585" cy="354670"/>
            <a:chOff x="-10370400" y="4049550"/>
            <a:chExt cx="310350" cy="352100"/>
          </a:xfrm>
        </p:grpSpPr>
        <p:sp>
          <p:nvSpPr>
            <p:cNvPr id="7628" name="Google Shape;7628;p6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64"/>
          <p:cNvGrpSpPr/>
          <p:nvPr/>
        </p:nvGrpSpPr>
        <p:grpSpPr>
          <a:xfrm>
            <a:off x="6630066" y="2739268"/>
            <a:ext cx="379236" cy="354847"/>
            <a:chOff x="-8674650" y="3210975"/>
            <a:chExt cx="376525" cy="352275"/>
          </a:xfrm>
        </p:grpSpPr>
        <p:sp>
          <p:nvSpPr>
            <p:cNvPr id="7634" name="Google Shape;7634;p6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64"/>
          <p:cNvGrpSpPr/>
          <p:nvPr/>
        </p:nvGrpSpPr>
        <p:grpSpPr>
          <a:xfrm>
            <a:off x="5301563" y="1820745"/>
            <a:ext cx="356221" cy="354670"/>
            <a:chOff x="-13512225" y="3647075"/>
            <a:chExt cx="353675" cy="352100"/>
          </a:xfrm>
        </p:grpSpPr>
        <p:sp>
          <p:nvSpPr>
            <p:cNvPr id="7641" name="Google Shape;7641;p6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64"/>
          <p:cNvGrpSpPr/>
          <p:nvPr/>
        </p:nvGrpSpPr>
        <p:grpSpPr>
          <a:xfrm>
            <a:off x="5311876" y="2264811"/>
            <a:ext cx="356221" cy="355451"/>
            <a:chOff x="-13512225" y="4080275"/>
            <a:chExt cx="353675" cy="352875"/>
          </a:xfrm>
        </p:grpSpPr>
        <p:sp>
          <p:nvSpPr>
            <p:cNvPr id="7652" name="Google Shape;7652;p6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64"/>
          <p:cNvGrpSpPr/>
          <p:nvPr/>
        </p:nvGrpSpPr>
        <p:grpSpPr>
          <a:xfrm>
            <a:off x="7084956" y="1412172"/>
            <a:ext cx="356196" cy="290379"/>
            <a:chOff x="-11728250" y="3245400"/>
            <a:chExt cx="353650" cy="288275"/>
          </a:xfrm>
        </p:grpSpPr>
        <p:sp>
          <p:nvSpPr>
            <p:cNvPr id="7664" name="Google Shape;7664;p6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64"/>
          <p:cNvGrpSpPr/>
          <p:nvPr/>
        </p:nvGrpSpPr>
        <p:grpSpPr>
          <a:xfrm>
            <a:off x="7117464" y="2264811"/>
            <a:ext cx="311804" cy="355451"/>
            <a:chOff x="-11703850" y="4081850"/>
            <a:chExt cx="309575" cy="352875"/>
          </a:xfrm>
        </p:grpSpPr>
        <p:sp>
          <p:nvSpPr>
            <p:cNvPr id="7670" name="Google Shape;7670;p6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64"/>
          <p:cNvGrpSpPr/>
          <p:nvPr/>
        </p:nvGrpSpPr>
        <p:grpSpPr>
          <a:xfrm>
            <a:off x="5306120" y="2738964"/>
            <a:ext cx="357002" cy="355451"/>
            <a:chOff x="-9958475" y="3180025"/>
            <a:chExt cx="354450" cy="352875"/>
          </a:xfrm>
        </p:grpSpPr>
        <p:sp>
          <p:nvSpPr>
            <p:cNvPr id="7679" name="Google Shape;7679;p6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64"/>
          <p:cNvGrpSpPr/>
          <p:nvPr/>
        </p:nvGrpSpPr>
        <p:grpSpPr>
          <a:xfrm>
            <a:off x="5315247" y="3214945"/>
            <a:ext cx="337966" cy="355325"/>
            <a:chOff x="-9949025" y="3615575"/>
            <a:chExt cx="335550" cy="352750"/>
          </a:xfrm>
        </p:grpSpPr>
        <p:sp>
          <p:nvSpPr>
            <p:cNvPr id="7683" name="Google Shape;7683;p6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64"/>
          <p:cNvGrpSpPr/>
          <p:nvPr/>
        </p:nvGrpSpPr>
        <p:grpSpPr>
          <a:xfrm>
            <a:off x="7950093" y="2738451"/>
            <a:ext cx="360175" cy="358423"/>
            <a:chOff x="-9961625" y="4048175"/>
            <a:chExt cx="357600" cy="355825"/>
          </a:xfrm>
        </p:grpSpPr>
        <p:sp>
          <p:nvSpPr>
            <p:cNvPr id="7687" name="Google Shape;7687;p6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64"/>
          <p:cNvGrpSpPr/>
          <p:nvPr/>
        </p:nvGrpSpPr>
        <p:grpSpPr>
          <a:xfrm>
            <a:off x="6636814" y="3213963"/>
            <a:ext cx="364959" cy="357289"/>
            <a:chOff x="-8680950" y="3624225"/>
            <a:chExt cx="362350" cy="354700"/>
          </a:xfrm>
        </p:grpSpPr>
        <p:sp>
          <p:nvSpPr>
            <p:cNvPr id="7694" name="Google Shape;7694;p6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64"/>
          <p:cNvGrpSpPr/>
          <p:nvPr/>
        </p:nvGrpSpPr>
        <p:grpSpPr>
          <a:xfrm>
            <a:off x="5773058" y="1379624"/>
            <a:ext cx="313365" cy="355476"/>
            <a:chOff x="-13056975" y="3212300"/>
            <a:chExt cx="311125" cy="352900"/>
          </a:xfrm>
        </p:grpSpPr>
        <p:sp>
          <p:nvSpPr>
            <p:cNvPr id="7701" name="Google Shape;7701;p6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6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64"/>
          <p:cNvGrpSpPr/>
          <p:nvPr/>
        </p:nvGrpSpPr>
        <p:grpSpPr>
          <a:xfrm>
            <a:off x="5750446" y="1820418"/>
            <a:ext cx="358588" cy="355325"/>
            <a:chOff x="-13077450" y="3647075"/>
            <a:chExt cx="356025" cy="352750"/>
          </a:xfrm>
        </p:grpSpPr>
        <p:sp>
          <p:nvSpPr>
            <p:cNvPr id="7706" name="Google Shape;7706;p6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64"/>
          <p:cNvGrpSpPr/>
          <p:nvPr/>
        </p:nvGrpSpPr>
        <p:grpSpPr>
          <a:xfrm>
            <a:off x="5761552" y="2264018"/>
            <a:ext cx="357002" cy="357037"/>
            <a:chOff x="-13079025" y="4079475"/>
            <a:chExt cx="354450" cy="354450"/>
          </a:xfrm>
        </p:grpSpPr>
        <p:sp>
          <p:nvSpPr>
            <p:cNvPr id="7710" name="Google Shape;7710;p6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64"/>
          <p:cNvGrpSpPr/>
          <p:nvPr/>
        </p:nvGrpSpPr>
        <p:grpSpPr>
          <a:xfrm>
            <a:off x="7534619" y="1380027"/>
            <a:ext cx="356221" cy="354670"/>
            <a:chOff x="-11292700" y="3213875"/>
            <a:chExt cx="353675" cy="352100"/>
          </a:xfrm>
        </p:grpSpPr>
        <p:sp>
          <p:nvSpPr>
            <p:cNvPr id="7715" name="Google Shape;7715;p6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64"/>
          <p:cNvGrpSpPr/>
          <p:nvPr/>
        </p:nvGrpSpPr>
        <p:grpSpPr>
          <a:xfrm>
            <a:off x="7528677" y="1819965"/>
            <a:ext cx="368106" cy="356232"/>
            <a:chOff x="-11299000" y="3647875"/>
            <a:chExt cx="365475" cy="353650"/>
          </a:xfrm>
        </p:grpSpPr>
        <p:sp>
          <p:nvSpPr>
            <p:cNvPr id="7723" name="Google Shape;7723;p6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64"/>
          <p:cNvGrpSpPr/>
          <p:nvPr/>
        </p:nvGrpSpPr>
        <p:grpSpPr>
          <a:xfrm>
            <a:off x="7544139" y="2275916"/>
            <a:ext cx="357808" cy="333240"/>
            <a:chOff x="-11295075" y="4092875"/>
            <a:chExt cx="355250" cy="330825"/>
          </a:xfrm>
        </p:grpSpPr>
        <p:sp>
          <p:nvSpPr>
            <p:cNvPr id="7730" name="Google Shape;7730;p6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64"/>
          <p:cNvGrpSpPr/>
          <p:nvPr/>
        </p:nvGrpSpPr>
        <p:grpSpPr>
          <a:xfrm>
            <a:off x="5769739" y="2738964"/>
            <a:ext cx="312585" cy="355451"/>
            <a:chOff x="-9500075" y="3180800"/>
            <a:chExt cx="310350" cy="352875"/>
          </a:xfrm>
        </p:grpSpPr>
        <p:sp>
          <p:nvSpPr>
            <p:cNvPr id="7736" name="Google Shape;7736;p6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6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64"/>
          <p:cNvGrpSpPr/>
          <p:nvPr/>
        </p:nvGrpSpPr>
        <p:grpSpPr>
          <a:xfrm>
            <a:off x="5747530" y="3214479"/>
            <a:ext cx="356221" cy="356257"/>
            <a:chOff x="-9523700" y="3614000"/>
            <a:chExt cx="353675" cy="353675"/>
          </a:xfrm>
        </p:grpSpPr>
        <p:sp>
          <p:nvSpPr>
            <p:cNvPr id="7746" name="Google Shape;7746;p6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6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64"/>
          <p:cNvGrpSpPr/>
          <p:nvPr/>
        </p:nvGrpSpPr>
        <p:grpSpPr>
          <a:xfrm>
            <a:off x="7532481" y="3237121"/>
            <a:ext cx="356221" cy="354670"/>
            <a:chOff x="-9523700" y="4049550"/>
            <a:chExt cx="353675" cy="352100"/>
          </a:xfrm>
        </p:grpSpPr>
        <p:sp>
          <p:nvSpPr>
            <p:cNvPr id="7756" name="Google Shape;7756;p6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64"/>
          <p:cNvGrpSpPr/>
          <p:nvPr/>
        </p:nvGrpSpPr>
        <p:grpSpPr>
          <a:xfrm>
            <a:off x="7088596" y="3237094"/>
            <a:ext cx="357002" cy="311029"/>
            <a:chOff x="-8209150" y="3659675"/>
            <a:chExt cx="354450" cy="308775"/>
          </a:xfrm>
        </p:grpSpPr>
        <p:sp>
          <p:nvSpPr>
            <p:cNvPr id="7764" name="Google Shape;7764;p6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64"/>
          <p:cNvGrpSpPr/>
          <p:nvPr/>
        </p:nvGrpSpPr>
        <p:grpSpPr>
          <a:xfrm>
            <a:off x="6202157" y="2266007"/>
            <a:ext cx="356221" cy="353059"/>
            <a:chOff x="-12643475" y="4081850"/>
            <a:chExt cx="353675" cy="350500"/>
          </a:xfrm>
        </p:grpSpPr>
        <p:sp>
          <p:nvSpPr>
            <p:cNvPr id="7771" name="Google Shape;7771;p6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5" name="Google Shape;7775;p64"/>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6" name="Google Shape;7776;p64"/>
          <p:cNvGrpSpPr/>
          <p:nvPr/>
        </p:nvGrpSpPr>
        <p:grpSpPr>
          <a:xfrm>
            <a:off x="7984757" y="2275916"/>
            <a:ext cx="356221" cy="333240"/>
            <a:chOff x="-10858725" y="4092875"/>
            <a:chExt cx="353675" cy="330825"/>
          </a:xfrm>
        </p:grpSpPr>
        <p:sp>
          <p:nvSpPr>
            <p:cNvPr id="7777" name="Google Shape;7777;p6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64"/>
          <p:cNvGrpSpPr/>
          <p:nvPr/>
        </p:nvGrpSpPr>
        <p:grpSpPr>
          <a:xfrm>
            <a:off x="6243280" y="3214882"/>
            <a:ext cx="252278" cy="355451"/>
            <a:chOff x="-9039300" y="3614000"/>
            <a:chExt cx="250475" cy="352875"/>
          </a:xfrm>
        </p:grpSpPr>
        <p:sp>
          <p:nvSpPr>
            <p:cNvPr id="7784" name="Google Shape;7784;p6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64"/>
          <p:cNvGrpSpPr/>
          <p:nvPr/>
        </p:nvGrpSpPr>
        <p:grpSpPr>
          <a:xfrm>
            <a:off x="7975246" y="3237121"/>
            <a:ext cx="354635" cy="354670"/>
            <a:chOff x="-9088150" y="4049550"/>
            <a:chExt cx="352100" cy="352100"/>
          </a:xfrm>
        </p:grpSpPr>
        <p:sp>
          <p:nvSpPr>
            <p:cNvPr id="7787" name="Google Shape;7787;p6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64"/>
          <p:cNvGrpSpPr/>
          <p:nvPr/>
        </p:nvGrpSpPr>
        <p:grpSpPr>
          <a:xfrm>
            <a:off x="7109610" y="2739354"/>
            <a:ext cx="315757" cy="354670"/>
            <a:chOff x="-8191825" y="3174500"/>
            <a:chExt cx="313500" cy="352100"/>
          </a:xfrm>
        </p:grpSpPr>
        <p:sp>
          <p:nvSpPr>
            <p:cNvPr id="7794" name="Google Shape;7794;p6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64"/>
          <p:cNvGrpSpPr/>
          <p:nvPr/>
        </p:nvGrpSpPr>
        <p:grpSpPr>
          <a:xfrm>
            <a:off x="4858968" y="1379875"/>
            <a:ext cx="356221" cy="354973"/>
            <a:chOff x="-13947000" y="3212800"/>
            <a:chExt cx="353675" cy="352400"/>
          </a:xfrm>
        </p:grpSpPr>
        <p:sp>
          <p:nvSpPr>
            <p:cNvPr id="7798" name="Google Shape;7798;p6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0" name="Google Shape;7800;p64"/>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1" name="Google Shape;7801;p64"/>
          <p:cNvGrpSpPr/>
          <p:nvPr/>
        </p:nvGrpSpPr>
        <p:grpSpPr>
          <a:xfrm>
            <a:off x="5301563" y="1379233"/>
            <a:ext cx="356221" cy="356257"/>
            <a:chOff x="-13512225" y="3211525"/>
            <a:chExt cx="353675" cy="353675"/>
          </a:xfrm>
        </p:grpSpPr>
        <p:sp>
          <p:nvSpPr>
            <p:cNvPr id="7802" name="Google Shape;7802;p6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64"/>
          <p:cNvGrpSpPr/>
          <p:nvPr/>
        </p:nvGrpSpPr>
        <p:grpSpPr>
          <a:xfrm>
            <a:off x="6191845" y="1379624"/>
            <a:ext cx="356221" cy="355476"/>
            <a:chOff x="-12643475" y="3212300"/>
            <a:chExt cx="353675" cy="352900"/>
          </a:xfrm>
        </p:grpSpPr>
        <p:sp>
          <p:nvSpPr>
            <p:cNvPr id="7808" name="Google Shape;7808;p6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64"/>
          <p:cNvGrpSpPr/>
          <p:nvPr/>
        </p:nvGrpSpPr>
        <p:grpSpPr>
          <a:xfrm>
            <a:off x="6191845" y="1831398"/>
            <a:ext cx="356221" cy="333366"/>
            <a:chOff x="-12643475" y="3657325"/>
            <a:chExt cx="353675" cy="330950"/>
          </a:xfrm>
        </p:grpSpPr>
        <p:sp>
          <p:nvSpPr>
            <p:cNvPr id="7818" name="Google Shape;7818;p6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6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64"/>
          <p:cNvGrpSpPr/>
          <p:nvPr/>
        </p:nvGrpSpPr>
        <p:grpSpPr>
          <a:xfrm>
            <a:off x="7974847" y="1380027"/>
            <a:ext cx="355416" cy="354670"/>
            <a:chOff x="-10857925" y="3213875"/>
            <a:chExt cx="352875" cy="352100"/>
          </a:xfrm>
        </p:grpSpPr>
        <p:sp>
          <p:nvSpPr>
            <p:cNvPr id="7825" name="Google Shape;7825;p6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6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6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64"/>
          <p:cNvGrpSpPr/>
          <p:nvPr/>
        </p:nvGrpSpPr>
        <p:grpSpPr>
          <a:xfrm>
            <a:off x="6191762" y="2739455"/>
            <a:ext cx="356096" cy="354469"/>
            <a:chOff x="-9089725" y="3180200"/>
            <a:chExt cx="353550" cy="351900"/>
          </a:xfrm>
        </p:grpSpPr>
        <p:sp>
          <p:nvSpPr>
            <p:cNvPr id="7836" name="Google Shape;7836;p6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6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64"/>
          <p:cNvGrpSpPr/>
          <p:nvPr/>
        </p:nvGrpSpPr>
        <p:grpSpPr>
          <a:xfrm>
            <a:off x="7083760" y="1819260"/>
            <a:ext cx="358588" cy="357642"/>
            <a:chOff x="7083760" y="1971660"/>
            <a:chExt cx="358588" cy="357642"/>
          </a:xfrm>
        </p:grpSpPr>
        <p:sp>
          <p:nvSpPr>
            <p:cNvPr id="7839" name="Google Shape;7839;p6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1" name="Google Shape;7851;p64"/>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852" name="Google Shape;7852;p64"/>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56"/>
        <p:cNvGrpSpPr/>
        <p:nvPr/>
      </p:nvGrpSpPr>
      <p:grpSpPr>
        <a:xfrm>
          <a:off x="0" y="0"/>
          <a:ext cx="0" cy="0"/>
          <a:chOff x="0" y="0"/>
          <a:chExt cx="0" cy="0"/>
        </a:xfrm>
      </p:grpSpPr>
      <p:sp>
        <p:nvSpPr>
          <p:cNvPr id="7857" name="Google Shape;7857;p6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8" name="Google Shape;7858;p65"/>
          <p:cNvGrpSpPr/>
          <p:nvPr/>
        </p:nvGrpSpPr>
        <p:grpSpPr>
          <a:xfrm>
            <a:off x="748855" y="2243507"/>
            <a:ext cx="452798" cy="449473"/>
            <a:chOff x="-21322300" y="3693325"/>
            <a:chExt cx="306400" cy="304150"/>
          </a:xfrm>
        </p:grpSpPr>
        <p:sp>
          <p:nvSpPr>
            <p:cNvPr id="7859" name="Google Shape;7859;p6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65"/>
          <p:cNvGrpSpPr/>
          <p:nvPr/>
        </p:nvGrpSpPr>
        <p:grpSpPr>
          <a:xfrm>
            <a:off x="748263" y="2810244"/>
            <a:ext cx="453980" cy="422540"/>
            <a:chOff x="-21322300" y="4077125"/>
            <a:chExt cx="307200" cy="285925"/>
          </a:xfrm>
        </p:grpSpPr>
        <p:sp>
          <p:nvSpPr>
            <p:cNvPr id="7864" name="Google Shape;7864;p6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6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65"/>
          <p:cNvGrpSpPr/>
          <p:nvPr/>
        </p:nvGrpSpPr>
        <p:grpSpPr>
          <a:xfrm>
            <a:off x="3525440" y="1689128"/>
            <a:ext cx="451653" cy="450212"/>
            <a:chOff x="-19394200" y="3333800"/>
            <a:chExt cx="305625" cy="304650"/>
          </a:xfrm>
        </p:grpSpPr>
        <p:sp>
          <p:nvSpPr>
            <p:cNvPr id="7877" name="Google Shape;7877;p6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6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65"/>
          <p:cNvGrpSpPr/>
          <p:nvPr/>
        </p:nvGrpSpPr>
        <p:grpSpPr>
          <a:xfrm>
            <a:off x="3524276" y="2243580"/>
            <a:ext cx="453980" cy="449325"/>
            <a:chOff x="-19396575" y="3708500"/>
            <a:chExt cx="307200" cy="304050"/>
          </a:xfrm>
        </p:grpSpPr>
        <p:sp>
          <p:nvSpPr>
            <p:cNvPr id="7887" name="Google Shape;7887;p6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65"/>
          <p:cNvGrpSpPr/>
          <p:nvPr/>
        </p:nvGrpSpPr>
        <p:grpSpPr>
          <a:xfrm>
            <a:off x="3518457" y="2796461"/>
            <a:ext cx="465618" cy="450101"/>
            <a:chOff x="-19394200" y="4084200"/>
            <a:chExt cx="315075" cy="304575"/>
          </a:xfrm>
        </p:grpSpPr>
        <p:sp>
          <p:nvSpPr>
            <p:cNvPr id="7891" name="Google Shape;7891;p6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65"/>
          <p:cNvGrpSpPr/>
          <p:nvPr/>
        </p:nvGrpSpPr>
        <p:grpSpPr>
          <a:xfrm>
            <a:off x="6324167" y="1689001"/>
            <a:ext cx="400447" cy="450470"/>
            <a:chOff x="-17526750" y="3309200"/>
            <a:chExt cx="270975" cy="304825"/>
          </a:xfrm>
        </p:grpSpPr>
        <p:sp>
          <p:nvSpPr>
            <p:cNvPr id="7898" name="Google Shape;7898;p6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65"/>
          <p:cNvGrpSpPr/>
          <p:nvPr/>
        </p:nvGrpSpPr>
        <p:grpSpPr>
          <a:xfrm>
            <a:off x="6300319" y="2244173"/>
            <a:ext cx="448143" cy="448143"/>
            <a:chOff x="-17542500" y="3684100"/>
            <a:chExt cx="303250" cy="303250"/>
          </a:xfrm>
        </p:grpSpPr>
        <p:sp>
          <p:nvSpPr>
            <p:cNvPr id="7904" name="Google Shape;7904;p6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6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65"/>
          <p:cNvGrpSpPr/>
          <p:nvPr/>
        </p:nvGrpSpPr>
        <p:grpSpPr>
          <a:xfrm>
            <a:off x="6299728" y="2810817"/>
            <a:ext cx="449325" cy="421395"/>
            <a:chOff x="-17542500" y="4068450"/>
            <a:chExt cx="304050" cy="285150"/>
          </a:xfrm>
        </p:grpSpPr>
        <p:sp>
          <p:nvSpPr>
            <p:cNvPr id="7912" name="Google Shape;7912;p6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65"/>
          <p:cNvGrpSpPr/>
          <p:nvPr/>
        </p:nvGrpSpPr>
        <p:grpSpPr>
          <a:xfrm>
            <a:off x="3530150" y="3342211"/>
            <a:ext cx="343404" cy="449325"/>
            <a:chOff x="-15652200" y="3335975"/>
            <a:chExt cx="232375" cy="304050"/>
          </a:xfrm>
        </p:grpSpPr>
        <p:sp>
          <p:nvSpPr>
            <p:cNvPr id="7919" name="Google Shape;7919;p6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6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6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65"/>
          <p:cNvGrpSpPr/>
          <p:nvPr/>
        </p:nvGrpSpPr>
        <p:grpSpPr>
          <a:xfrm>
            <a:off x="1303491" y="1689573"/>
            <a:ext cx="450470" cy="449325"/>
            <a:chOff x="-20946600" y="3317850"/>
            <a:chExt cx="304825" cy="304050"/>
          </a:xfrm>
        </p:grpSpPr>
        <p:sp>
          <p:nvSpPr>
            <p:cNvPr id="7929" name="Google Shape;7929;p6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6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65"/>
          <p:cNvGrpSpPr/>
          <p:nvPr/>
        </p:nvGrpSpPr>
        <p:grpSpPr>
          <a:xfrm>
            <a:off x="1304064" y="2243729"/>
            <a:ext cx="449325" cy="449030"/>
            <a:chOff x="-20945825" y="3692175"/>
            <a:chExt cx="304050" cy="303850"/>
          </a:xfrm>
        </p:grpSpPr>
        <p:sp>
          <p:nvSpPr>
            <p:cNvPr id="7933" name="Google Shape;7933;p6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65"/>
          <p:cNvGrpSpPr/>
          <p:nvPr/>
        </p:nvGrpSpPr>
        <p:grpSpPr>
          <a:xfrm>
            <a:off x="1329667" y="2797442"/>
            <a:ext cx="398119" cy="448143"/>
            <a:chOff x="-20930075" y="4066100"/>
            <a:chExt cx="269400" cy="303250"/>
          </a:xfrm>
        </p:grpSpPr>
        <p:sp>
          <p:nvSpPr>
            <p:cNvPr id="7938" name="Google Shape;7938;p6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65"/>
          <p:cNvGrpSpPr/>
          <p:nvPr/>
        </p:nvGrpSpPr>
        <p:grpSpPr>
          <a:xfrm>
            <a:off x="4110888" y="1689848"/>
            <a:ext cx="372516" cy="448771"/>
            <a:chOff x="-18994100" y="3334775"/>
            <a:chExt cx="252075" cy="303675"/>
          </a:xfrm>
        </p:grpSpPr>
        <p:sp>
          <p:nvSpPr>
            <p:cNvPr id="7941" name="Google Shape;7941;p6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65"/>
          <p:cNvGrpSpPr/>
          <p:nvPr/>
        </p:nvGrpSpPr>
        <p:grpSpPr>
          <a:xfrm>
            <a:off x="4125445" y="2244743"/>
            <a:ext cx="343404" cy="446998"/>
            <a:chOff x="-18983850" y="3710075"/>
            <a:chExt cx="232375" cy="302475"/>
          </a:xfrm>
        </p:grpSpPr>
        <p:sp>
          <p:nvSpPr>
            <p:cNvPr id="7946" name="Google Shape;7946;p6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6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65"/>
          <p:cNvGrpSpPr/>
          <p:nvPr/>
        </p:nvGrpSpPr>
        <p:grpSpPr>
          <a:xfrm>
            <a:off x="4071911" y="2797422"/>
            <a:ext cx="450470" cy="448180"/>
            <a:chOff x="-19020075" y="4084200"/>
            <a:chExt cx="304825" cy="303275"/>
          </a:xfrm>
        </p:grpSpPr>
        <p:sp>
          <p:nvSpPr>
            <p:cNvPr id="7951" name="Google Shape;7951;p6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6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6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65"/>
          <p:cNvGrpSpPr/>
          <p:nvPr/>
        </p:nvGrpSpPr>
        <p:grpSpPr>
          <a:xfrm>
            <a:off x="6889176" y="1689001"/>
            <a:ext cx="396937" cy="450470"/>
            <a:chOff x="-17149475" y="3309200"/>
            <a:chExt cx="268600" cy="304825"/>
          </a:xfrm>
        </p:grpSpPr>
        <p:sp>
          <p:nvSpPr>
            <p:cNvPr id="7961" name="Google Shape;7961;p6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65"/>
          <p:cNvGrpSpPr/>
          <p:nvPr/>
        </p:nvGrpSpPr>
        <p:grpSpPr>
          <a:xfrm>
            <a:off x="6862982" y="2258120"/>
            <a:ext cx="449325" cy="420249"/>
            <a:chOff x="-17168375" y="3692750"/>
            <a:chExt cx="304050" cy="284375"/>
          </a:xfrm>
        </p:grpSpPr>
        <p:sp>
          <p:nvSpPr>
            <p:cNvPr id="7964" name="Google Shape;7964;p6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65"/>
          <p:cNvGrpSpPr/>
          <p:nvPr/>
        </p:nvGrpSpPr>
        <p:grpSpPr>
          <a:xfrm>
            <a:off x="6859491" y="2796852"/>
            <a:ext cx="456308" cy="449325"/>
            <a:chOff x="-17170750" y="4058800"/>
            <a:chExt cx="308775" cy="304050"/>
          </a:xfrm>
        </p:grpSpPr>
        <p:sp>
          <p:nvSpPr>
            <p:cNvPr id="7972" name="Google Shape;7972;p6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6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6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6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65"/>
          <p:cNvGrpSpPr/>
          <p:nvPr/>
        </p:nvGrpSpPr>
        <p:grpSpPr>
          <a:xfrm>
            <a:off x="5721388" y="3343358"/>
            <a:ext cx="450470" cy="446998"/>
            <a:chOff x="-15688425" y="3707725"/>
            <a:chExt cx="304825" cy="302475"/>
          </a:xfrm>
        </p:grpSpPr>
        <p:sp>
          <p:nvSpPr>
            <p:cNvPr id="7990" name="Google Shape;7990;p6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6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65"/>
          <p:cNvGrpSpPr/>
          <p:nvPr/>
        </p:nvGrpSpPr>
        <p:grpSpPr>
          <a:xfrm>
            <a:off x="1865544" y="1690441"/>
            <a:ext cx="451653" cy="447589"/>
            <a:chOff x="-20572500" y="3319025"/>
            <a:chExt cx="305625" cy="302875"/>
          </a:xfrm>
        </p:grpSpPr>
        <p:sp>
          <p:nvSpPr>
            <p:cNvPr id="7997" name="Google Shape;7997;p6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65"/>
          <p:cNvGrpSpPr/>
          <p:nvPr/>
        </p:nvGrpSpPr>
        <p:grpSpPr>
          <a:xfrm>
            <a:off x="1866708" y="2305410"/>
            <a:ext cx="449325" cy="325670"/>
            <a:chOff x="-20571700" y="3722875"/>
            <a:chExt cx="304050" cy="220375"/>
          </a:xfrm>
        </p:grpSpPr>
        <p:sp>
          <p:nvSpPr>
            <p:cNvPr id="8000" name="Google Shape;8000;p6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65"/>
          <p:cNvGrpSpPr/>
          <p:nvPr/>
        </p:nvGrpSpPr>
        <p:grpSpPr>
          <a:xfrm>
            <a:off x="1866135" y="2796278"/>
            <a:ext cx="450470" cy="450470"/>
            <a:chOff x="-20571700" y="4066875"/>
            <a:chExt cx="304825" cy="304825"/>
          </a:xfrm>
        </p:grpSpPr>
        <p:sp>
          <p:nvSpPr>
            <p:cNvPr id="8008" name="Google Shape;8008;p6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6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6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65"/>
          <p:cNvGrpSpPr/>
          <p:nvPr/>
        </p:nvGrpSpPr>
        <p:grpSpPr>
          <a:xfrm>
            <a:off x="4632837" y="1688259"/>
            <a:ext cx="453980" cy="451948"/>
            <a:chOff x="-18645175" y="3334200"/>
            <a:chExt cx="307200" cy="305825"/>
          </a:xfrm>
        </p:grpSpPr>
        <p:sp>
          <p:nvSpPr>
            <p:cNvPr id="8015" name="Google Shape;8015;p6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65"/>
          <p:cNvGrpSpPr/>
          <p:nvPr/>
        </p:nvGrpSpPr>
        <p:grpSpPr>
          <a:xfrm>
            <a:off x="4633429" y="2242989"/>
            <a:ext cx="452798" cy="450507"/>
            <a:chOff x="-18645175" y="3708500"/>
            <a:chExt cx="306400" cy="304850"/>
          </a:xfrm>
        </p:grpSpPr>
        <p:sp>
          <p:nvSpPr>
            <p:cNvPr id="8021" name="Google Shape;8021;p6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65"/>
          <p:cNvGrpSpPr/>
          <p:nvPr/>
        </p:nvGrpSpPr>
        <p:grpSpPr>
          <a:xfrm>
            <a:off x="4631101" y="2795630"/>
            <a:ext cx="457453" cy="451763"/>
            <a:chOff x="-18647525" y="4082625"/>
            <a:chExt cx="309550" cy="305700"/>
          </a:xfrm>
        </p:grpSpPr>
        <p:sp>
          <p:nvSpPr>
            <p:cNvPr id="8029" name="Google Shape;8029;p6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6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6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65"/>
          <p:cNvGrpSpPr/>
          <p:nvPr/>
        </p:nvGrpSpPr>
        <p:grpSpPr>
          <a:xfrm>
            <a:off x="7441485" y="1689592"/>
            <a:ext cx="395755" cy="449288"/>
            <a:chOff x="-16775350" y="3309200"/>
            <a:chExt cx="267800" cy="304025"/>
          </a:xfrm>
        </p:grpSpPr>
        <p:sp>
          <p:nvSpPr>
            <p:cNvPr id="8034" name="Google Shape;8034;p6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65"/>
          <p:cNvGrpSpPr/>
          <p:nvPr/>
        </p:nvGrpSpPr>
        <p:grpSpPr>
          <a:xfrm>
            <a:off x="7441485" y="2241827"/>
            <a:ext cx="395755" cy="452835"/>
            <a:chOff x="-16775350" y="3683300"/>
            <a:chExt cx="267800" cy="306425"/>
          </a:xfrm>
        </p:grpSpPr>
        <p:sp>
          <p:nvSpPr>
            <p:cNvPr id="8038" name="Google Shape;8038;p6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6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65"/>
          <p:cNvGrpSpPr/>
          <p:nvPr/>
        </p:nvGrpSpPr>
        <p:grpSpPr>
          <a:xfrm>
            <a:off x="7413536" y="2796870"/>
            <a:ext cx="451653" cy="449288"/>
            <a:chOff x="-16794250" y="4058225"/>
            <a:chExt cx="305625" cy="304025"/>
          </a:xfrm>
        </p:grpSpPr>
        <p:sp>
          <p:nvSpPr>
            <p:cNvPr id="8042" name="Google Shape;8042;p6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1" name="Google Shape;8051;p6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2" name="Google Shape;8052;p65"/>
          <p:cNvGrpSpPr/>
          <p:nvPr/>
        </p:nvGrpSpPr>
        <p:grpSpPr>
          <a:xfrm>
            <a:off x="2414953" y="1689573"/>
            <a:ext cx="457453" cy="449325"/>
            <a:chOff x="-20199150" y="3317850"/>
            <a:chExt cx="309550" cy="304050"/>
          </a:xfrm>
        </p:grpSpPr>
        <p:sp>
          <p:nvSpPr>
            <p:cNvPr id="8053" name="Google Shape;8053;p6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6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6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65"/>
          <p:cNvGrpSpPr/>
          <p:nvPr/>
        </p:nvGrpSpPr>
        <p:grpSpPr>
          <a:xfrm>
            <a:off x="2417281" y="2242861"/>
            <a:ext cx="452798" cy="450766"/>
            <a:chOff x="-20199150" y="3693150"/>
            <a:chExt cx="306400" cy="305025"/>
          </a:xfrm>
        </p:grpSpPr>
        <p:sp>
          <p:nvSpPr>
            <p:cNvPr id="8061" name="Google Shape;8061;p6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65"/>
          <p:cNvGrpSpPr/>
          <p:nvPr/>
        </p:nvGrpSpPr>
        <p:grpSpPr>
          <a:xfrm>
            <a:off x="2417854" y="2795687"/>
            <a:ext cx="451653" cy="451653"/>
            <a:chOff x="-20197575" y="4066875"/>
            <a:chExt cx="305625" cy="305625"/>
          </a:xfrm>
        </p:grpSpPr>
        <p:sp>
          <p:nvSpPr>
            <p:cNvPr id="8068" name="Google Shape;8068;p6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6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6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6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65"/>
          <p:cNvGrpSpPr/>
          <p:nvPr/>
        </p:nvGrpSpPr>
        <p:grpSpPr>
          <a:xfrm>
            <a:off x="5200071" y="1687520"/>
            <a:ext cx="449325" cy="453426"/>
            <a:chOff x="-18271050" y="3333200"/>
            <a:chExt cx="304050" cy="306825"/>
          </a:xfrm>
        </p:grpSpPr>
        <p:sp>
          <p:nvSpPr>
            <p:cNvPr id="8077" name="Google Shape;8077;p6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65"/>
          <p:cNvGrpSpPr/>
          <p:nvPr/>
        </p:nvGrpSpPr>
        <p:grpSpPr>
          <a:xfrm>
            <a:off x="5200644" y="2244171"/>
            <a:ext cx="448180" cy="448143"/>
            <a:chOff x="-18270275" y="3710875"/>
            <a:chExt cx="303275" cy="303250"/>
          </a:xfrm>
        </p:grpSpPr>
        <p:sp>
          <p:nvSpPr>
            <p:cNvPr id="8083" name="Google Shape;8083;p6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6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65"/>
          <p:cNvGrpSpPr/>
          <p:nvPr/>
        </p:nvGrpSpPr>
        <p:grpSpPr>
          <a:xfrm>
            <a:off x="5254196" y="2797422"/>
            <a:ext cx="341076" cy="448180"/>
            <a:chOff x="-18234025" y="4084200"/>
            <a:chExt cx="230800" cy="303275"/>
          </a:xfrm>
        </p:grpSpPr>
        <p:sp>
          <p:nvSpPr>
            <p:cNvPr id="8090" name="Google Shape;8090;p6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65"/>
          <p:cNvGrpSpPr/>
          <p:nvPr/>
        </p:nvGrpSpPr>
        <p:grpSpPr>
          <a:xfrm>
            <a:off x="2366751" y="3341641"/>
            <a:ext cx="449325" cy="450470"/>
            <a:chOff x="-16419350" y="3308400"/>
            <a:chExt cx="304050" cy="304825"/>
          </a:xfrm>
        </p:grpSpPr>
        <p:sp>
          <p:nvSpPr>
            <p:cNvPr id="8094" name="Google Shape;8094;p6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6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65"/>
          <p:cNvGrpSpPr/>
          <p:nvPr/>
        </p:nvGrpSpPr>
        <p:grpSpPr>
          <a:xfrm>
            <a:off x="4638306" y="3340423"/>
            <a:ext cx="395755" cy="452872"/>
            <a:chOff x="-16401225" y="3683275"/>
            <a:chExt cx="267800" cy="306450"/>
          </a:xfrm>
        </p:grpSpPr>
        <p:sp>
          <p:nvSpPr>
            <p:cNvPr id="8102" name="Google Shape;8102;p6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6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6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65"/>
          <p:cNvGrpSpPr/>
          <p:nvPr/>
        </p:nvGrpSpPr>
        <p:grpSpPr>
          <a:xfrm>
            <a:off x="8003755" y="2797062"/>
            <a:ext cx="450470" cy="448180"/>
            <a:chOff x="-16419350" y="4058200"/>
            <a:chExt cx="304825" cy="303275"/>
          </a:xfrm>
        </p:grpSpPr>
        <p:sp>
          <p:nvSpPr>
            <p:cNvPr id="8110" name="Google Shape;8110;p6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65"/>
          <p:cNvGrpSpPr/>
          <p:nvPr/>
        </p:nvGrpSpPr>
        <p:grpSpPr>
          <a:xfrm>
            <a:off x="4030643" y="3343080"/>
            <a:ext cx="450507" cy="447589"/>
            <a:chOff x="-15296200" y="3326900"/>
            <a:chExt cx="304850" cy="302875"/>
          </a:xfrm>
        </p:grpSpPr>
        <p:sp>
          <p:nvSpPr>
            <p:cNvPr id="8118" name="Google Shape;8118;p6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65"/>
          <p:cNvGrpSpPr/>
          <p:nvPr/>
        </p:nvGrpSpPr>
        <p:grpSpPr>
          <a:xfrm>
            <a:off x="2946296" y="1706881"/>
            <a:ext cx="486566" cy="414708"/>
            <a:chOff x="-19835275" y="3330250"/>
            <a:chExt cx="329250" cy="280625"/>
          </a:xfrm>
        </p:grpSpPr>
        <p:sp>
          <p:nvSpPr>
            <p:cNvPr id="8124" name="Google Shape;8124;p6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6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65"/>
          <p:cNvGrpSpPr/>
          <p:nvPr/>
        </p:nvGrpSpPr>
        <p:grpSpPr>
          <a:xfrm>
            <a:off x="2964325" y="2243470"/>
            <a:ext cx="450507" cy="449547"/>
            <a:chOff x="-19822675" y="3692750"/>
            <a:chExt cx="304850" cy="304200"/>
          </a:xfrm>
        </p:grpSpPr>
        <p:sp>
          <p:nvSpPr>
            <p:cNvPr id="8128" name="Google Shape;8128;p6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65"/>
          <p:cNvGrpSpPr/>
          <p:nvPr/>
        </p:nvGrpSpPr>
        <p:grpSpPr>
          <a:xfrm>
            <a:off x="2964916" y="2796278"/>
            <a:ext cx="449325" cy="450470"/>
            <a:chOff x="-19822675" y="4066875"/>
            <a:chExt cx="304050" cy="304825"/>
          </a:xfrm>
        </p:grpSpPr>
        <p:sp>
          <p:nvSpPr>
            <p:cNvPr id="8134" name="Google Shape;8134;p6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6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65"/>
          <p:cNvGrpSpPr/>
          <p:nvPr/>
        </p:nvGrpSpPr>
        <p:grpSpPr>
          <a:xfrm>
            <a:off x="5773985" y="1689571"/>
            <a:ext cx="399302" cy="449325"/>
            <a:chOff x="-17878825" y="3334400"/>
            <a:chExt cx="270200" cy="304050"/>
          </a:xfrm>
        </p:grpSpPr>
        <p:sp>
          <p:nvSpPr>
            <p:cNvPr id="8141" name="Google Shape;8141;p6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6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6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65"/>
          <p:cNvGrpSpPr/>
          <p:nvPr/>
        </p:nvGrpSpPr>
        <p:grpSpPr>
          <a:xfrm>
            <a:off x="5747809" y="2242416"/>
            <a:ext cx="451653" cy="451653"/>
            <a:chOff x="-17896150" y="3709300"/>
            <a:chExt cx="305625" cy="305625"/>
          </a:xfrm>
        </p:grpSpPr>
        <p:sp>
          <p:nvSpPr>
            <p:cNvPr id="8149" name="Google Shape;8149;p6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65"/>
          <p:cNvGrpSpPr/>
          <p:nvPr/>
        </p:nvGrpSpPr>
        <p:grpSpPr>
          <a:xfrm>
            <a:off x="5775740" y="2795686"/>
            <a:ext cx="395792" cy="451653"/>
            <a:chOff x="-17878025" y="4082625"/>
            <a:chExt cx="267825" cy="305625"/>
          </a:xfrm>
        </p:grpSpPr>
        <p:sp>
          <p:nvSpPr>
            <p:cNvPr id="8154" name="Google Shape;8154;p6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6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6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65"/>
          <p:cNvGrpSpPr/>
          <p:nvPr/>
        </p:nvGrpSpPr>
        <p:grpSpPr>
          <a:xfrm>
            <a:off x="2919632" y="3355015"/>
            <a:ext cx="450507" cy="423722"/>
            <a:chOff x="-16044450" y="3317850"/>
            <a:chExt cx="304850" cy="286725"/>
          </a:xfrm>
        </p:grpSpPr>
        <p:sp>
          <p:nvSpPr>
            <p:cNvPr id="8162" name="Google Shape;8162;p6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6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6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6" name="Google Shape;8166;p6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7" name="Google Shape;8167;p65"/>
          <p:cNvGrpSpPr/>
          <p:nvPr/>
        </p:nvGrpSpPr>
        <p:grpSpPr>
          <a:xfrm>
            <a:off x="8042149" y="2243724"/>
            <a:ext cx="373662" cy="449030"/>
            <a:chOff x="-16018450" y="4058400"/>
            <a:chExt cx="252850" cy="303850"/>
          </a:xfrm>
        </p:grpSpPr>
        <p:sp>
          <p:nvSpPr>
            <p:cNvPr id="8168" name="Google Shape;8168;p6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2" name="Google Shape;8172;p6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77"/>
        <p:cNvGrpSpPr/>
        <p:nvPr/>
      </p:nvGrpSpPr>
      <p:grpSpPr>
        <a:xfrm>
          <a:off x="0" y="0"/>
          <a:ext cx="0" cy="0"/>
          <a:chOff x="0" y="0"/>
          <a:chExt cx="0" cy="0"/>
        </a:xfrm>
      </p:grpSpPr>
      <p:grpSp>
        <p:nvGrpSpPr>
          <p:cNvPr id="8178" name="Google Shape;8178;p66"/>
          <p:cNvGrpSpPr/>
          <p:nvPr/>
        </p:nvGrpSpPr>
        <p:grpSpPr>
          <a:xfrm>
            <a:off x="845901" y="1689241"/>
            <a:ext cx="442337" cy="419623"/>
            <a:chOff x="-6696925" y="3272575"/>
            <a:chExt cx="307200" cy="291425"/>
          </a:xfrm>
        </p:grpSpPr>
        <p:sp>
          <p:nvSpPr>
            <p:cNvPr id="8179" name="Google Shape;8179;p6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66"/>
          <p:cNvGrpSpPr/>
          <p:nvPr/>
        </p:nvGrpSpPr>
        <p:grpSpPr>
          <a:xfrm>
            <a:off x="845884" y="2204636"/>
            <a:ext cx="442373" cy="420775"/>
            <a:chOff x="-6690625" y="3631325"/>
            <a:chExt cx="307225" cy="292225"/>
          </a:xfrm>
        </p:grpSpPr>
        <p:sp>
          <p:nvSpPr>
            <p:cNvPr id="8182" name="Google Shape;8182;p6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6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6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66"/>
          <p:cNvGrpSpPr/>
          <p:nvPr/>
        </p:nvGrpSpPr>
        <p:grpSpPr>
          <a:xfrm>
            <a:off x="868005" y="2756972"/>
            <a:ext cx="421927" cy="419371"/>
            <a:chOff x="-6689825" y="3992050"/>
            <a:chExt cx="293025" cy="291250"/>
          </a:xfrm>
        </p:grpSpPr>
        <p:sp>
          <p:nvSpPr>
            <p:cNvPr id="8188" name="Google Shape;8188;p6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6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6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6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6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6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0" name="Google Shape;8200;p6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1" name="Google Shape;8201;p66"/>
          <p:cNvGrpSpPr/>
          <p:nvPr/>
        </p:nvGrpSpPr>
        <p:grpSpPr>
          <a:xfrm>
            <a:off x="3551317" y="2205192"/>
            <a:ext cx="423043" cy="419659"/>
            <a:chOff x="-4837325" y="3612425"/>
            <a:chExt cx="293800" cy="291450"/>
          </a:xfrm>
        </p:grpSpPr>
        <p:sp>
          <p:nvSpPr>
            <p:cNvPr id="8202" name="Google Shape;8202;p6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6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66"/>
          <p:cNvGrpSpPr/>
          <p:nvPr/>
        </p:nvGrpSpPr>
        <p:grpSpPr>
          <a:xfrm>
            <a:off x="3564349" y="2756826"/>
            <a:ext cx="420775" cy="419659"/>
            <a:chOff x="-4837325" y="3971575"/>
            <a:chExt cx="292225" cy="291450"/>
          </a:xfrm>
        </p:grpSpPr>
        <p:sp>
          <p:nvSpPr>
            <p:cNvPr id="8206" name="Google Shape;8206;p6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6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66"/>
          <p:cNvGrpSpPr/>
          <p:nvPr/>
        </p:nvGrpSpPr>
        <p:grpSpPr>
          <a:xfrm>
            <a:off x="6256364" y="1714185"/>
            <a:ext cx="430998" cy="369730"/>
            <a:chOff x="-3037625" y="3254850"/>
            <a:chExt cx="299325" cy="256775"/>
          </a:xfrm>
        </p:grpSpPr>
        <p:sp>
          <p:nvSpPr>
            <p:cNvPr id="8213" name="Google Shape;8213;p6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6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6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7" name="Google Shape;8217;p66"/>
          <p:cNvGrpSpPr/>
          <p:nvPr/>
        </p:nvGrpSpPr>
        <p:grpSpPr>
          <a:xfrm>
            <a:off x="6260324" y="2204615"/>
            <a:ext cx="423079" cy="420811"/>
            <a:chOff x="-3031325" y="3597450"/>
            <a:chExt cx="293825" cy="292250"/>
          </a:xfrm>
        </p:grpSpPr>
        <p:sp>
          <p:nvSpPr>
            <p:cNvPr id="8218" name="Google Shape;8218;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66"/>
          <p:cNvGrpSpPr/>
          <p:nvPr/>
        </p:nvGrpSpPr>
        <p:grpSpPr>
          <a:xfrm>
            <a:off x="6272798" y="2781214"/>
            <a:ext cx="421927" cy="370882"/>
            <a:chOff x="-3030525" y="3973150"/>
            <a:chExt cx="293025" cy="257575"/>
          </a:xfrm>
        </p:grpSpPr>
        <p:sp>
          <p:nvSpPr>
            <p:cNvPr id="8223" name="Google Shape;8223;p6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5" name="Google Shape;8225;p66"/>
          <p:cNvGrpSpPr/>
          <p:nvPr/>
        </p:nvGrpSpPr>
        <p:grpSpPr>
          <a:xfrm>
            <a:off x="1374391" y="3369426"/>
            <a:ext cx="421927" cy="297195"/>
            <a:chOff x="-1199300" y="3279250"/>
            <a:chExt cx="293025" cy="206400"/>
          </a:xfrm>
        </p:grpSpPr>
        <p:sp>
          <p:nvSpPr>
            <p:cNvPr id="8226" name="Google Shape;8226;p6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66"/>
          <p:cNvGrpSpPr/>
          <p:nvPr/>
        </p:nvGrpSpPr>
        <p:grpSpPr>
          <a:xfrm>
            <a:off x="1381477" y="1688773"/>
            <a:ext cx="444605" cy="420559"/>
            <a:chOff x="-6338550" y="3272950"/>
            <a:chExt cx="308775" cy="292075"/>
          </a:xfrm>
        </p:grpSpPr>
        <p:sp>
          <p:nvSpPr>
            <p:cNvPr id="8231" name="Google Shape;8231;p6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6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66"/>
          <p:cNvGrpSpPr/>
          <p:nvPr/>
        </p:nvGrpSpPr>
        <p:grpSpPr>
          <a:xfrm>
            <a:off x="1392817" y="2205194"/>
            <a:ext cx="421927" cy="419659"/>
            <a:chOff x="-6329100" y="3632100"/>
            <a:chExt cx="293025" cy="291450"/>
          </a:xfrm>
        </p:grpSpPr>
        <p:sp>
          <p:nvSpPr>
            <p:cNvPr id="8235" name="Google Shape;8235;p6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6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6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66"/>
          <p:cNvGrpSpPr/>
          <p:nvPr/>
        </p:nvGrpSpPr>
        <p:grpSpPr>
          <a:xfrm>
            <a:off x="1405867" y="2756828"/>
            <a:ext cx="419623" cy="419659"/>
            <a:chOff x="-6329875" y="3992050"/>
            <a:chExt cx="291425" cy="291450"/>
          </a:xfrm>
        </p:grpSpPr>
        <p:sp>
          <p:nvSpPr>
            <p:cNvPr id="8239" name="Google Shape;8239;p6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6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6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3" name="Google Shape;8243;p66"/>
          <p:cNvGrpSpPr/>
          <p:nvPr/>
        </p:nvGrpSpPr>
        <p:grpSpPr>
          <a:xfrm>
            <a:off x="4092004" y="1687530"/>
            <a:ext cx="423079" cy="423043"/>
            <a:chOff x="-4478975" y="3251700"/>
            <a:chExt cx="293825" cy="293800"/>
          </a:xfrm>
        </p:grpSpPr>
        <p:sp>
          <p:nvSpPr>
            <p:cNvPr id="8244" name="Google Shape;8244;p6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6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66"/>
          <p:cNvGrpSpPr/>
          <p:nvPr/>
        </p:nvGrpSpPr>
        <p:grpSpPr>
          <a:xfrm>
            <a:off x="4092004" y="2205192"/>
            <a:ext cx="423079" cy="419659"/>
            <a:chOff x="-4475825" y="3612425"/>
            <a:chExt cx="293825" cy="291450"/>
          </a:xfrm>
        </p:grpSpPr>
        <p:sp>
          <p:nvSpPr>
            <p:cNvPr id="8248" name="Google Shape;8248;p6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66"/>
          <p:cNvGrpSpPr/>
          <p:nvPr/>
        </p:nvGrpSpPr>
        <p:grpSpPr>
          <a:xfrm>
            <a:off x="4101077" y="2756844"/>
            <a:ext cx="428730" cy="419623"/>
            <a:chOff x="-4480550" y="3970800"/>
            <a:chExt cx="297750" cy="291425"/>
          </a:xfrm>
        </p:grpSpPr>
        <p:sp>
          <p:nvSpPr>
            <p:cNvPr id="8252" name="Google Shape;8252;p6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66"/>
          <p:cNvGrpSpPr/>
          <p:nvPr/>
        </p:nvGrpSpPr>
        <p:grpSpPr>
          <a:xfrm>
            <a:off x="6804910" y="1689221"/>
            <a:ext cx="415123" cy="419659"/>
            <a:chOff x="-2668225" y="3239075"/>
            <a:chExt cx="288300" cy="291450"/>
          </a:xfrm>
        </p:grpSpPr>
        <p:sp>
          <p:nvSpPr>
            <p:cNvPr id="8255" name="Google Shape;8255;p6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6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6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6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66"/>
          <p:cNvGrpSpPr/>
          <p:nvPr/>
        </p:nvGrpSpPr>
        <p:grpSpPr>
          <a:xfrm>
            <a:off x="6802066" y="2205191"/>
            <a:ext cx="420811" cy="419659"/>
            <a:chOff x="-2671375" y="3597450"/>
            <a:chExt cx="292250" cy="291450"/>
          </a:xfrm>
        </p:grpSpPr>
        <p:sp>
          <p:nvSpPr>
            <p:cNvPr id="8261" name="Google Shape;8261;p6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66"/>
          <p:cNvGrpSpPr/>
          <p:nvPr/>
        </p:nvGrpSpPr>
        <p:grpSpPr>
          <a:xfrm>
            <a:off x="6812849" y="2755691"/>
            <a:ext cx="423043" cy="421927"/>
            <a:chOff x="-2670575" y="3956600"/>
            <a:chExt cx="293800" cy="293025"/>
          </a:xfrm>
        </p:grpSpPr>
        <p:sp>
          <p:nvSpPr>
            <p:cNvPr id="8264" name="Google Shape;8264;p6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66"/>
          <p:cNvGrpSpPr/>
          <p:nvPr/>
        </p:nvGrpSpPr>
        <p:grpSpPr>
          <a:xfrm>
            <a:off x="3070370" y="3311947"/>
            <a:ext cx="426462" cy="418363"/>
            <a:chOff x="-1183550" y="3586525"/>
            <a:chExt cx="296175" cy="290550"/>
          </a:xfrm>
        </p:grpSpPr>
        <p:sp>
          <p:nvSpPr>
            <p:cNvPr id="8269" name="Google Shape;8269;p6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66"/>
          <p:cNvGrpSpPr/>
          <p:nvPr/>
        </p:nvGrpSpPr>
        <p:grpSpPr>
          <a:xfrm>
            <a:off x="1933980" y="1689799"/>
            <a:ext cx="420811" cy="418507"/>
            <a:chOff x="-5971525" y="3273750"/>
            <a:chExt cx="292250" cy="290650"/>
          </a:xfrm>
        </p:grpSpPr>
        <p:sp>
          <p:nvSpPr>
            <p:cNvPr id="8279" name="Google Shape;8279;p6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66"/>
          <p:cNvGrpSpPr/>
          <p:nvPr/>
        </p:nvGrpSpPr>
        <p:grpSpPr>
          <a:xfrm>
            <a:off x="1928310" y="2203826"/>
            <a:ext cx="432150" cy="422395"/>
            <a:chOff x="-5974675" y="3632100"/>
            <a:chExt cx="300125" cy="293350"/>
          </a:xfrm>
        </p:grpSpPr>
        <p:sp>
          <p:nvSpPr>
            <p:cNvPr id="8282" name="Google Shape;8282;p6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6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5" name="Google Shape;8285;p66"/>
          <p:cNvGrpSpPr/>
          <p:nvPr/>
        </p:nvGrpSpPr>
        <p:grpSpPr>
          <a:xfrm>
            <a:off x="1958351" y="2755694"/>
            <a:ext cx="395865" cy="421927"/>
            <a:chOff x="-5971525" y="3990475"/>
            <a:chExt cx="274925" cy="293025"/>
          </a:xfrm>
        </p:grpSpPr>
        <p:sp>
          <p:nvSpPr>
            <p:cNvPr id="8286" name="Google Shape;8286;p6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6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6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66"/>
          <p:cNvGrpSpPr/>
          <p:nvPr/>
        </p:nvGrpSpPr>
        <p:grpSpPr>
          <a:xfrm>
            <a:off x="4631558" y="1689798"/>
            <a:ext cx="420775" cy="418507"/>
            <a:chOff x="-4118225" y="3253275"/>
            <a:chExt cx="292225" cy="290650"/>
          </a:xfrm>
        </p:grpSpPr>
        <p:sp>
          <p:nvSpPr>
            <p:cNvPr id="8291" name="Google Shape;8291;p6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6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66"/>
          <p:cNvGrpSpPr/>
          <p:nvPr/>
        </p:nvGrpSpPr>
        <p:grpSpPr>
          <a:xfrm>
            <a:off x="4682008" y="2204922"/>
            <a:ext cx="319874" cy="420199"/>
            <a:chOff x="-4082800" y="3612425"/>
            <a:chExt cx="222150" cy="291825"/>
          </a:xfrm>
        </p:grpSpPr>
        <p:sp>
          <p:nvSpPr>
            <p:cNvPr id="8294" name="Google Shape;8294;p6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6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66"/>
          <p:cNvGrpSpPr/>
          <p:nvPr/>
        </p:nvGrpSpPr>
        <p:grpSpPr>
          <a:xfrm>
            <a:off x="4643456" y="2769876"/>
            <a:ext cx="420775" cy="393561"/>
            <a:chOff x="-4118225" y="3990475"/>
            <a:chExt cx="292225" cy="273325"/>
          </a:xfrm>
        </p:grpSpPr>
        <p:sp>
          <p:nvSpPr>
            <p:cNvPr id="8298" name="Google Shape;8298;p6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6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6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66"/>
          <p:cNvGrpSpPr/>
          <p:nvPr/>
        </p:nvGrpSpPr>
        <p:grpSpPr>
          <a:xfrm>
            <a:off x="7354110" y="1688087"/>
            <a:ext cx="394713" cy="421927"/>
            <a:chOff x="-2312225" y="3238300"/>
            <a:chExt cx="274125" cy="293025"/>
          </a:xfrm>
        </p:grpSpPr>
        <p:sp>
          <p:nvSpPr>
            <p:cNvPr id="8303" name="Google Shape;8303;p6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66"/>
          <p:cNvGrpSpPr/>
          <p:nvPr/>
        </p:nvGrpSpPr>
        <p:grpSpPr>
          <a:xfrm>
            <a:off x="7341062" y="2153586"/>
            <a:ext cx="420811" cy="522864"/>
            <a:chOff x="-2310650" y="3525775"/>
            <a:chExt cx="292250" cy="363125"/>
          </a:xfrm>
        </p:grpSpPr>
        <p:sp>
          <p:nvSpPr>
            <p:cNvPr id="8306" name="Google Shape;8306;p6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66"/>
          <p:cNvGrpSpPr/>
          <p:nvPr/>
        </p:nvGrpSpPr>
        <p:grpSpPr>
          <a:xfrm>
            <a:off x="7351827" y="2756825"/>
            <a:ext cx="423079" cy="419659"/>
            <a:chOff x="-2310650" y="3958175"/>
            <a:chExt cx="293825" cy="291450"/>
          </a:xfrm>
        </p:grpSpPr>
        <p:sp>
          <p:nvSpPr>
            <p:cNvPr id="8311" name="Google Shape;8311;p6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66"/>
          <p:cNvGrpSpPr/>
          <p:nvPr/>
        </p:nvGrpSpPr>
        <p:grpSpPr>
          <a:xfrm>
            <a:off x="4718688" y="3308459"/>
            <a:ext cx="424159" cy="419659"/>
            <a:chOff x="-1182750" y="3962900"/>
            <a:chExt cx="294575" cy="291450"/>
          </a:xfrm>
        </p:grpSpPr>
        <p:sp>
          <p:nvSpPr>
            <p:cNvPr id="8314" name="Google Shape;8314;p6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6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6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6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66"/>
          <p:cNvGrpSpPr/>
          <p:nvPr/>
        </p:nvGrpSpPr>
        <p:grpSpPr>
          <a:xfrm>
            <a:off x="2471824" y="1689223"/>
            <a:ext cx="424195" cy="419659"/>
            <a:chOff x="-5611575" y="3272950"/>
            <a:chExt cx="294600" cy="291450"/>
          </a:xfrm>
        </p:grpSpPr>
        <p:sp>
          <p:nvSpPr>
            <p:cNvPr id="8322" name="Google Shape;8322;p6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6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66"/>
          <p:cNvGrpSpPr/>
          <p:nvPr/>
        </p:nvGrpSpPr>
        <p:grpSpPr>
          <a:xfrm>
            <a:off x="2471824" y="2205770"/>
            <a:ext cx="424195" cy="418507"/>
            <a:chOff x="-5613150" y="3632900"/>
            <a:chExt cx="294600" cy="290650"/>
          </a:xfrm>
        </p:grpSpPr>
        <p:sp>
          <p:nvSpPr>
            <p:cNvPr id="8328" name="Google Shape;8328;p6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66"/>
          <p:cNvGrpSpPr/>
          <p:nvPr/>
        </p:nvGrpSpPr>
        <p:grpSpPr>
          <a:xfrm>
            <a:off x="2483722" y="2756270"/>
            <a:ext cx="424195" cy="420775"/>
            <a:chOff x="-5613150" y="3991275"/>
            <a:chExt cx="294600" cy="292225"/>
          </a:xfrm>
        </p:grpSpPr>
        <p:sp>
          <p:nvSpPr>
            <p:cNvPr id="8331" name="Google Shape;8331;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66"/>
          <p:cNvGrpSpPr/>
          <p:nvPr/>
        </p:nvGrpSpPr>
        <p:grpSpPr>
          <a:xfrm>
            <a:off x="5155210" y="1689438"/>
            <a:ext cx="434634" cy="419227"/>
            <a:chOff x="-3768700" y="3253275"/>
            <a:chExt cx="301850" cy="291150"/>
          </a:xfrm>
        </p:grpSpPr>
        <p:sp>
          <p:nvSpPr>
            <p:cNvPr id="8341" name="Google Shape;8341;p6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6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66"/>
          <p:cNvGrpSpPr/>
          <p:nvPr/>
        </p:nvGrpSpPr>
        <p:grpSpPr>
          <a:xfrm>
            <a:off x="5159293" y="2217090"/>
            <a:ext cx="426462" cy="395865"/>
            <a:chOff x="-3808700" y="3628950"/>
            <a:chExt cx="296175" cy="274925"/>
          </a:xfrm>
        </p:grpSpPr>
        <p:sp>
          <p:nvSpPr>
            <p:cNvPr id="8345" name="Google Shape;8345;p6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66"/>
          <p:cNvGrpSpPr/>
          <p:nvPr/>
        </p:nvGrpSpPr>
        <p:grpSpPr>
          <a:xfrm>
            <a:off x="5224504" y="2756412"/>
            <a:ext cx="419443" cy="420487"/>
            <a:chOff x="-3771675" y="3971775"/>
            <a:chExt cx="291300" cy="292025"/>
          </a:xfrm>
        </p:grpSpPr>
        <p:sp>
          <p:nvSpPr>
            <p:cNvPr id="8349" name="Google Shape;8349;p6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6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6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66"/>
          <p:cNvGrpSpPr/>
          <p:nvPr/>
        </p:nvGrpSpPr>
        <p:grpSpPr>
          <a:xfrm>
            <a:off x="7885948" y="1716461"/>
            <a:ext cx="420271" cy="320774"/>
            <a:chOff x="-1951475" y="3273100"/>
            <a:chExt cx="291875" cy="222775"/>
          </a:xfrm>
        </p:grpSpPr>
        <p:sp>
          <p:nvSpPr>
            <p:cNvPr id="8355" name="Google Shape;8355;p6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6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6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66"/>
          <p:cNvGrpSpPr/>
          <p:nvPr/>
        </p:nvGrpSpPr>
        <p:grpSpPr>
          <a:xfrm>
            <a:off x="7883429" y="2205191"/>
            <a:ext cx="425310" cy="419659"/>
            <a:chOff x="-1951475" y="3597450"/>
            <a:chExt cx="295375" cy="291450"/>
          </a:xfrm>
        </p:grpSpPr>
        <p:sp>
          <p:nvSpPr>
            <p:cNvPr id="8359" name="Google Shape;8359;p6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66"/>
          <p:cNvGrpSpPr/>
          <p:nvPr/>
        </p:nvGrpSpPr>
        <p:grpSpPr>
          <a:xfrm>
            <a:off x="7885680" y="2756825"/>
            <a:ext cx="444605" cy="419659"/>
            <a:chOff x="-1960150" y="3956600"/>
            <a:chExt cx="308775" cy="291450"/>
          </a:xfrm>
        </p:grpSpPr>
        <p:sp>
          <p:nvSpPr>
            <p:cNvPr id="8364" name="Google Shape;8364;p6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6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66"/>
          <p:cNvGrpSpPr/>
          <p:nvPr/>
        </p:nvGrpSpPr>
        <p:grpSpPr>
          <a:xfrm>
            <a:off x="1939718" y="3307636"/>
            <a:ext cx="420775" cy="420775"/>
            <a:chOff x="-804700" y="3226500"/>
            <a:chExt cx="292225" cy="292225"/>
          </a:xfrm>
        </p:grpSpPr>
        <p:sp>
          <p:nvSpPr>
            <p:cNvPr id="8367" name="Google Shape;8367;p6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6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6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66"/>
          <p:cNvGrpSpPr/>
          <p:nvPr/>
        </p:nvGrpSpPr>
        <p:grpSpPr>
          <a:xfrm>
            <a:off x="3019809" y="1688647"/>
            <a:ext cx="420775" cy="420811"/>
            <a:chOff x="-5251625" y="3272950"/>
            <a:chExt cx="292225" cy="292250"/>
          </a:xfrm>
        </p:grpSpPr>
        <p:sp>
          <p:nvSpPr>
            <p:cNvPr id="8375" name="Google Shape;8375;p6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66"/>
          <p:cNvGrpSpPr/>
          <p:nvPr/>
        </p:nvGrpSpPr>
        <p:grpSpPr>
          <a:xfrm>
            <a:off x="3016407" y="2204348"/>
            <a:ext cx="427578" cy="421351"/>
            <a:chOff x="-5254775" y="3631325"/>
            <a:chExt cx="296950" cy="292625"/>
          </a:xfrm>
        </p:grpSpPr>
        <p:sp>
          <p:nvSpPr>
            <p:cNvPr id="8379" name="Google Shape;8379;p6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6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6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6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6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66"/>
          <p:cNvGrpSpPr/>
          <p:nvPr/>
        </p:nvGrpSpPr>
        <p:grpSpPr>
          <a:xfrm>
            <a:off x="3032265" y="2756270"/>
            <a:ext cx="419659" cy="420775"/>
            <a:chOff x="-5251625" y="3991275"/>
            <a:chExt cx="291450" cy="292225"/>
          </a:xfrm>
        </p:grpSpPr>
        <p:sp>
          <p:nvSpPr>
            <p:cNvPr id="8387" name="Google Shape;8387;p6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6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6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66"/>
          <p:cNvGrpSpPr/>
          <p:nvPr/>
        </p:nvGrpSpPr>
        <p:grpSpPr>
          <a:xfrm>
            <a:off x="5772848" y="1689240"/>
            <a:ext cx="319874" cy="419623"/>
            <a:chOff x="-3365275" y="3253275"/>
            <a:chExt cx="222150" cy="291425"/>
          </a:xfrm>
        </p:grpSpPr>
        <p:sp>
          <p:nvSpPr>
            <p:cNvPr id="8393" name="Google Shape;8393;p6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6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66"/>
          <p:cNvGrpSpPr/>
          <p:nvPr/>
        </p:nvGrpSpPr>
        <p:grpSpPr>
          <a:xfrm>
            <a:off x="5746786" y="2204058"/>
            <a:ext cx="371998" cy="421927"/>
            <a:chOff x="-3383375" y="3611625"/>
            <a:chExt cx="258350" cy="293025"/>
          </a:xfrm>
        </p:grpSpPr>
        <p:sp>
          <p:nvSpPr>
            <p:cNvPr id="8396" name="Google Shape;8396;p6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8" name="Google Shape;8398;p66"/>
          <p:cNvGrpSpPr/>
          <p:nvPr/>
        </p:nvGrpSpPr>
        <p:grpSpPr>
          <a:xfrm>
            <a:off x="5809135" y="2756826"/>
            <a:ext cx="271097" cy="419659"/>
            <a:chOff x="-3347950" y="3971575"/>
            <a:chExt cx="188275" cy="291450"/>
          </a:xfrm>
        </p:grpSpPr>
        <p:sp>
          <p:nvSpPr>
            <p:cNvPr id="8399" name="Google Shape;8399;p6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6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66"/>
          <p:cNvGrpSpPr/>
          <p:nvPr/>
        </p:nvGrpSpPr>
        <p:grpSpPr>
          <a:xfrm>
            <a:off x="858994" y="3307061"/>
            <a:ext cx="371998" cy="421927"/>
            <a:chOff x="-1575775" y="3238300"/>
            <a:chExt cx="258350" cy="293025"/>
          </a:xfrm>
        </p:grpSpPr>
        <p:sp>
          <p:nvSpPr>
            <p:cNvPr id="8403" name="Google Shape;8403;p6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6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6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66"/>
          <p:cNvGrpSpPr/>
          <p:nvPr/>
        </p:nvGrpSpPr>
        <p:grpSpPr>
          <a:xfrm>
            <a:off x="2503892" y="3309051"/>
            <a:ext cx="423079" cy="424159"/>
            <a:chOff x="-1591550" y="3597475"/>
            <a:chExt cx="293825" cy="294575"/>
          </a:xfrm>
        </p:grpSpPr>
        <p:sp>
          <p:nvSpPr>
            <p:cNvPr id="8409" name="Google Shape;8409;p6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6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66"/>
          <p:cNvGrpSpPr/>
          <p:nvPr/>
        </p:nvGrpSpPr>
        <p:grpSpPr>
          <a:xfrm>
            <a:off x="4153362" y="3318663"/>
            <a:ext cx="421927" cy="399248"/>
            <a:chOff x="-1592325" y="3957400"/>
            <a:chExt cx="293025" cy="277275"/>
          </a:xfrm>
        </p:grpSpPr>
        <p:sp>
          <p:nvSpPr>
            <p:cNvPr id="8413" name="Google Shape;8413;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66"/>
          <p:cNvGrpSpPr/>
          <p:nvPr/>
        </p:nvGrpSpPr>
        <p:grpSpPr>
          <a:xfrm>
            <a:off x="3640232" y="3310744"/>
            <a:ext cx="369730" cy="420775"/>
            <a:chOff x="-778700" y="3612425"/>
            <a:chExt cx="256775" cy="292225"/>
          </a:xfrm>
        </p:grpSpPr>
        <p:sp>
          <p:nvSpPr>
            <p:cNvPr id="8418" name="Google Shape;8418;p6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66"/>
          <p:cNvGrpSpPr/>
          <p:nvPr/>
        </p:nvGrpSpPr>
        <p:grpSpPr>
          <a:xfrm>
            <a:off x="6111733" y="3828305"/>
            <a:ext cx="340731" cy="387641"/>
            <a:chOff x="7728464" y="1561258"/>
            <a:chExt cx="349719" cy="397866"/>
          </a:xfrm>
        </p:grpSpPr>
        <p:sp>
          <p:nvSpPr>
            <p:cNvPr id="8425" name="Google Shape;8425;p6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66"/>
          <p:cNvGrpSpPr/>
          <p:nvPr/>
        </p:nvGrpSpPr>
        <p:grpSpPr>
          <a:xfrm>
            <a:off x="4034702" y="3828305"/>
            <a:ext cx="387681" cy="387641"/>
            <a:chOff x="5611350" y="1561258"/>
            <a:chExt cx="397907" cy="397866"/>
          </a:xfrm>
        </p:grpSpPr>
        <p:sp>
          <p:nvSpPr>
            <p:cNvPr id="8428" name="Google Shape;8428;p6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6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6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66"/>
          <p:cNvGrpSpPr/>
          <p:nvPr/>
        </p:nvGrpSpPr>
        <p:grpSpPr>
          <a:xfrm>
            <a:off x="4553987" y="3925571"/>
            <a:ext cx="387610" cy="193109"/>
            <a:chOff x="6140660" y="1661097"/>
            <a:chExt cx="397835" cy="198202"/>
          </a:xfrm>
        </p:grpSpPr>
        <p:sp>
          <p:nvSpPr>
            <p:cNvPr id="8433" name="Google Shape;8433;p6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7" name="Google Shape;8437;p66"/>
          <p:cNvGrpSpPr/>
          <p:nvPr/>
        </p:nvGrpSpPr>
        <p:grpSpPr>
          <a:xfrm>
            <a:off x="5073202" y="3828305"/>
            <a:ext cx="387681" cy="387641"/>
            <a:chOff x="6669907" y="1561258"/>
            <a:chExt cx="397907" cy="397866"/>
          </a:xfrm>
        </p:grpSpPr>
        <p:sp>
          <p:nvSpPr>
            <p:cNvPr id="8438" name="Google Shape;8438;p6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6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6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6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6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66"/>
          <p:cNvGrpSpPr/>
          <p:nvPr/>
        </p:nvGrpSpPr>
        <p:grpSpPr>
          <a:xfrm>
            <a:off x="1958433" y="3885842"/>
            <a:ext cx="387681" cy="272572"/>
            <a:chOff x="3386036" y="1746339"/>
            <a:chExt cx="397907" cy="279762"/>
          </a:xfrm>
        </p:grpSpPr>
        <p:sp>
          <p:nvSpPr>
            <p:cNvPr id="8444" name="Google Shape;8444;p6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6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66"/>
          <p:cNvGrpSpPr/>
          <p:nvPr/>
        </p:nvGrpSpPr>
        <p:grpSpPr>
          <a:xfrm>
            <a:off x="2996130" y="3828288"/>
            <a:ext cx="387681" cy="387681"/>
            <a:chOff x="4417380" y="1687279"/>
            <a:chExt cx="397907" cy="397907"/>
          </a:xfrm>
        </p:grpSpPr>
        <p:sp>
          <p:nvSpPr>
            <p:cNvPr id="8447" name="Google Shape;8447;p6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6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66"/>
          <p:cNvGrpSpPr/>
          <p:nvPr/>
        </p:nvGrpSpPr>
        <p:grpSpPr>
          <a:xfrm>
            <a:off x="7942611" y="3308537"/>
            <a:ext cx="387661" cy="387661"/>
            <a:chOff x="2869999" y="1687279"/>
            <a:chExt cx="397887" cy="397887"/>
          </a:xfrm>
        </p:grpSpPr>
        <p:sp>
          <p:nvSpPr>
            <p:cNvPr id="8450" name="Google Shape;8450;p6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6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66"/>
          <p:cNvGrpSpPr/>
          <p:nvPr/>
        </p:nvGrpSpPr>
        <p:grpSpPr>
          <a:xfrm>
            <a:off x="2477718" y="3828664"/>
            <a:ext cx="386807" cy="386929"/>
            <a:chOff x="3902887" y="1687655"/>
            <a:chExt cx="397010" cy="397135"/>
          </a:xfrm>
        </p:grpSpPr>
        <p:sp>
          <p:nvSpPr>
            <p:cNvPr id="8453" name="Google Shape;8453;p6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66"/>
          <p:cNvGrpSpPr/>
          <p:nvPr/>
        </p:nvGrpSpPr>
        <p:grpSpPr>
          <a:xfrm>
            <a:off x="3515416" y="3828344"/>
            <a:ext cx="387681" cy="387681"/>
            <a:chOff x="4933458" y="1687279"/>
            <a:chExt cx="397907" cy="397907"/>
          </a:xfrm>
        </p:grpSpPr>
        <p:sp>
          <p:nvSpPr>
            <p:cNvPr id="8456" name="Google Shape;8456;p6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66"/>
          <p:cNvGrpSpPr/>
          <p:nvPr/>
        </p:nvGrpSpPr>
        <p:grpSpPr>
          <a:xfrm>
            <a:off x="6348367" y="3308537"/>
            <a:ext cx="387661" cy="387661"/>
            <a:chOff x="1379798" y="1723250"/>
            <a:chExt cx="397887" cy="397887"/>
          </a:xfrm>
        </p:grpSpPr>
        <p:sp>
          <p:nvSpPr>
            <p:cNvPr id="8459" name="Google Shape;8459;p6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6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6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66"/>
          <p:cNvGrpSpPr/>
          <p:nvPr/>
        </p:nvGrpSpPr>
        <p:grpSpPr>
          <a:xfrm>
            <a:off x="5286246" y="3308537"/>
            <a:ext cx="387681" cy="387661"/>
            <a:chOff x="266768" y="1721375"/>
            <a:chExt cx="397907" cy="397887"/>
          </a:xfrm>
        </p:grpSpPr>
        <p:sp>
          <p:nvSpPr>
            <p:cNvPr id="8464" name="Google Shape;8464;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66"/>
          <p:cNvGrpSpPr/>
          <p:nvPr/>
        </p:nvGrpSpPr>
        <p:grpSpPr>
          <a:xfrm>
            <a:off x="5817327" y="3308537"/>
            <a:ext cx="387641" cy="387661"/>
            <a:chOff x="864491" y="1723250"/>
            <a:chExt cx="397866" cy="397887"/>
          </a:xfrm>
        </p:grpSpPr>
        <p:sp>
          <p:nvSpPr>
            <p:cNvPr id="8467" name="Google Shape;8467;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0" name="Google Shape;8470;p6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1" name="Google Shape;8471;p66"/>
          <p:cNvGrpSpPr/>
          <p:nvPr/>
        </p:nvGrpSpPr>
        <p:grpSpPr>
          <a:xfrm>
            <a:off x="7411672" y="3308924"/>
            <a:ext cx="387539" cy="386888"/>
            <a:chOff x="2408992" y="1722875"/>
            <a:chExt cx="397761" cy="397093"/>
          </a:xfrm>
        </p:grpSpPr>
        <p:sp>
          <p:nvSpPr>
            <p:cNvPr id="8472" name="Google Shape;8472;p6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6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66"/>
          <p:cNvGrpSpPr/>
          <p:nvPr/>
        </p:nvGrpSpPr>
        <p:grpSpPr>
          <a:xfrm>
            <a:off x="6584154" y="3827060"/>
            <a:ext cx="388966" cy="388966"/>
            <a:chOff x="1190625" y="238125"/>
            <a:chExt cx="5235075" cy="5235075"/>
          </a:xfrm>
        </p:grpSpPr>
        <p:sp>
          <p:nvSpPr>
            <p:cNvPr id="8475" name="Google Shape;8475;p6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6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66"/>
          <p:cNvGrpSpPr/>
          <p:nvPr/>
        </p:nvGrpSpPr>
        <p:grpSpPr>
          <a:xfrm>
            <a:off x="5592488" y="3828305"/>
            <a:ext cx="387641" cy="387641"/>
            <a:chOff x="7199196" y="1561258"/>
            <a:chExt cx="397866" cy="397866"/>
          </a:xfrm>
        </p:grpSpPr>
        <p:sp>
          <p:nvSpPr>
            <p:cNvPr id="8478" name="Google Shape;8478;p6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1" name="Google Shape;8481;p6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100000">
              <a:schemeClr val="accent1"/>
            </a:gs>
          </a:gsLst>
          <a:lin ang="5400700" scaled="0"/>
        </a:gradFill>
        <a:effectLst/>
      </p:bgPr>
    </p:bg>
    <p:spTree>
      <p:nvGrpSpPr>
        <p:cNvPr id="1" name="Shape 509"/>
        <p:cNvGrpSpPr/>
        <p:nvPr/>
      </p:nvGrpSpPr>
      <p:grpSpPr>
        <a:xfrm>
          <a:off x="0" y="0"/>
          <a:ext cx="0" cy="0"/>
          <a:chOff x="0" y="0"/>
          <a:chExt cx="0" cy="0"/>
        </a:xfrm>
      </p:grpSpPr>
      <p:sp>
        <p:nvSpPr>
          <p:cNvPr id="510" name="Google Shape;510;p31"/>
          <p:cNvSpPr txBox="1">
            <a:spLocks noGrp="1"/>
          </p:cNvSpPr>
          <p:nvPr>
            <p:ph type="title"/>
          </p:nvPr>
        </p:nvSpPr>
        <p:spPr>
          <a:xfrm>
            <a:off x="2861700" y="2614473"/>
            <a:ext cx="3420600" cy="57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511" name="Google Shape;511;p31"/>
          <p:cNvSpPr txBox="1">
            <a:spLocks noGrp="1"/>
          </p:cNvSpPr>
          <p:nvPr>
            <p:ph type="subTitle" idx="1"/>
          </p:nvPr>
        </p:nvSpPr>
        <p:spPr>
          <a:xfrm>
            <a:off x="3242400" y="3280075"/>
            <a:ext cx="2659200" cy="708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This is the subtitle that makes it comprehensible</a:t>
            </a:r>
            <a:endParaRPr/>
          </a:p>
        </p:txBody>
      </p:sp>
      <p:sp>
        <p:nvSpPr>
          <p:cNvPr id="512" name="Google Shape;512;p31"/>
          <p:cNvSpPr txBox="1">
            <a:spLocks noGrp="1"/>
          </p:cNvSpPr>
          <p:nvPr>
            <p:ph type="title" idx="2"/>
          </p:nvPr>
        </p:nvSpPr>
        <p:spPr>
          <a:xfrm>
            <a:off x="2861700" y="902463"/>
            <a:ext cx="3420600" cy="184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85"/>
        <p:cNvGrpSpPr/>
        <p:nvPr/>
      </p:nvGrpSpPr>
      <p:grpSpPr>
        <a:xfrm>
          <a:off x="0" y="0"/>
          <a:ext cx="0" cy="0"/>
          <a:chOff x="0" y="0"/>
          <a:chExt cx="0" cy="0"/>
        </a:xfrm>
      </p:grpSpPr>
      <p:pic>
        <p:nvPicPr>
          <p:cNvPr id="8486" name="Google Shape;8486;p6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100000">
              <a:schemeClr val="accent1"/>
            </a:gs>
          </a:gsLst>
          <a:lin ang="5400700" scaled="0"/>
        </a:gradFill>
        <a:effectLst/>
      </p:bgPr>
    </p:bg>
    <p:spTree>
      <p:nvGrpSpPr>
        <p:cNvPr id="1" name="Shape 516"/>
        <p:cNvGrpSpPr/>
        <p:nvPr/>
      </p:nvGrpSpPr>
      <p:grpSpPr>
        <a:xfrm>
          <a:off x="0" y="0"/>
          <a:ext cx="0" cy="0"/>
          <a:chOff x="0" y="0"/>
          <a:chExt cx="0" cy="0"/>
        </a:xfrm>
      </p:grpSpPr>
      <p:sp>
        <p:nvSpPr>
          <p:cNvPr id="517" name="Google Shape;517;p32"/>
          <p:cNvSpPr txBox="1">
            <a:spLocks noGrp="1"/>
          </p:cNvSpPr>
          <p:nvPr>
            <p:ph type="title"/>
          </p:nvPr>
        </p:nvSpPr>
        <p:spPr>
          <a:xfrm>
            <a:off x="4401525" y="1603025"/>
            <a:ext cx="4035900" cy="657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Introduction</a:t>
            </a:r>
            <a:endParaRPr/>
          </a:p>
        </p:txBody>
      </p:sp>
      <p:sp>
        <p:nvSpPr>
          <p:cNvPr id="518" name="Google Shape;518;p32"/>
          <p:cNvSpPr txBox="1">
            <a:spLocks noGrp="1"/>
          </p:cNvSpPr>
          <p:nvPr>
            <p:ph type="subTitle" idx="1"/>
          </p:nvPr>
        </p:nvSpPr>
        <p:spPr>
          <a:xfrm>
            <a:off x="4401525" y="2260375"/>
            <a:ext cx="4035900" cy="128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t>You can give a brief description of the topic you want to talk about here. For example, if you want to talk about Mercury, you can say that it’s the smallest planet in the entire Solar System</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3"/>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Which are renewable energies?</a:t>
            </a:r>
            <a:endParaRPr/>
          </a:p>
        </p:txBody>
      </p:sp>
      <p:sp>
        <p:nvSpPr>
          <p:cNvPr id="524" name="Google Shape;524;p33"/>
          <p:cNvSpPr txBox="1">
            <a:spLocks noGrp="1"/>
          </p:cNvSpPr>
          <p:nvPr>
            <p:ph type="body" idx="1"/>
          </p:nvPr>
        </p:nvSpPr>
        <p:spPr>
          <a:xfrm>
            <a:off x="4142050" y="1130100"/>
            <a:ext cx="3611400" cy="288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dirty="0"/>
              <a:t>Do you know what helps you make your point crystal clear?</a:t>
            </a:r>
            <a:br>
              <a:rPr lang="en" dirty="0"/>
            </a:br>
            <a:r>
              <a:rPr lang="en" dirty="0"/>
              <a:t>Lists like this one:</a:t>
            </a:r>
            <a:endParaRPr dirty="0"/>
          </a:p>
          <a:p>
            <a:pPr marL="241300" lvl="0" indent="-228600" algn="l" rtl="0">
              <a:spcBef>
                <a:spcPts val="1600"/>
              </a:spcBef>
              <a:spcAft>
                <a:spcPts val="0"/>
              </a:spcAft>
              <a:buClr>
                <a:schemeClr val="dk2"/>
              </a:buClr>
              <a:buSzPts val="1600"/>
              <a:buFont typeface="Abel"/>
              <a:buAutoNum type="arabicPeriod"/>
            </a:pPr>
            <a:r>
              <a:rPr lang="en" dirty="0"/>
              <a:t>They’re simple </a:t>
            </a:r>
            <a:endParaRPr dirty="0"/>
          </a:p>
          <a:p>
            <a:pPr marL="241300" lvl="0" indent="-228600" algn="l" rtl="0">
              <a:spcBef>
                <a:spcPts val="0"/>
              </a:spcBef>
              <a:spcAft>
                <a:spcPts val="0"/>
              </a:spcAft>
              <a:buClr>
                <a:schemeClr val="dk2"/>
              </a:buClr>
              <a:buSzPts val="1600"/>
              <a:buFont typeface="Abel"/>
              <a:buAutoNum type="arabicPeriod"/>
            </a:pPr>
            <a:r>
              <a:rPr lang="en" dirty="0"/>
              <a:t>You can organize your ideas clearly</a:t>
            </a:r>
            <a:endParaRPr dirty="0"/>
          </a:p>
          <a:p>
            <a:pPr marL="241300" lvl="0" indent="-228600" algn="l" rtl="0">
              <a:spcBef>
                <a:spcPts val="0"/>
              </a:spcBef>
              <a:spcAft>
                <a:spcPts val="0"/>
              </a:spcAft>
              <a:buClr>
                <a:schemeClr val="dk2"/>
              </a:buClr>
              <a:buSzPts val="1600"/>
              <a:buFont typeface="Abel"/>
              <a:buAutoNum type="arabicPeriod"/>
            </a:pPr>
            <a:r>
              <a:rPr lang="en" dirty="0"/>
              <a:t>You’ll never forget to buy milk!</a:t>
            </a:r>
            <a:endParaRPr dirty="0"/>
          </a:p>
          <a:p>
            <a:pPr marL="0" lvl="0" indent="0" algn="l" rtl="0">
              <a:spcBef>
                <a:spcPts val="1600"/>
              </a:spcBef>
              <a:spcAft>
                <a:spcPts val="1600"/>
              </a:spcAft>
              <a:buClr>
                <a:srgbClr val="273D40"/>
              </a:buClr>
              <a:buSzPts val="600"/>
              <a:buFont typeface="Arial"/>
              <a:buNone/>
            </a:pPr>
            <a:r>
              <a:rPr lang="en" dirty="0"/>
              <a:t>And the most important thing: the audience won’t miss the point of your presentation</a:t>
            </a:r>
            <a:endParaRPr dirty="0"/>
          </a:p>
        </p:txBody>
      </p:sp>
      <p:pic>
        <p:nvPicPr>
          <p:cNvPr id="525" name="Google Shape;525;p33"/>
          <p:cNvPicPr preferRelativeResize="0"/>
          <p:nvPr/>
        </p:nvPicPr>
        <p:blipFill rotWithShape="1">
          <a:blip r:embed="rId3">
            <a:alphaModFix/>
          </a:blip>
          <a:srcRect l="9704" r="4642" b="26427"/>
          <a:stretch/>
        </p:blipFill>
        <p:spPr>
          <a:xfrm>
            <a:off x="1161700" y="1186800"/>
            <a:ext cx="2361300" cy="2339700"/>
          </a:xfrm>
          <a:prstGeom prst="ellipse">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34"/>
          <p:cNvSpPr txBox="1">
            <a:spLocks noGrp="1"/>
          </p:cNvSpPr>
          <p:nvPr>
            <p:ph type="title"/>
          </p:nvPr>
        </p:nvSpPr>
        <p:spPr>
          <a:xfrm>
            <a:off x="1388100" y="1237650"/>
            <a:ext cx="6367800" cy="251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Renewable energy evolution</a:t>
            </a:r>
            <a:endParaRPr/>
          </a:p>
        </p:txBody>
      </p:sp>
      <p:sp>
        <p:nvSpPr>
          <p:cNvPr id="536" name="Google Shape;536;p35"/>
          <p:cNvSpPr txBox="1"/>
          <p:nvPr/>
        </p:nvSpPr>
        <p:spPr>
          <a:xfrm>
            <a:off x="760325" y="1994036"/>
            <a:ext cx="1918800" cy="57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accent2"/>
                </a:solidFill>
                <a:latin typeface="Varela Round"/>
                <a:ea typeface="Varela Round"/>
                <a:cs typeface="Varela Round"/>
                <a:sym typeface="Varela Round"/>
              </a:rPr>
              <a:t>2015</a:t>
            </a:r>
            <a:endParaRPr sz="2200" b="1">
              <a:solidFill>
                <a:schemeClr val="accent2"/>
              </a:solidFill>
              <a:latin typeface="Varela Round"/>
              <a:ea typeface="Varela Round"/>
              <a:cs typeface="Varela Round"/>
              <a:sym typeface="Varela Round"/>
            </a:endParaRPr>
          </a:p>
        </p:txBody>
      </p:sp>
      <p:sp>
        <p:nvSpPr>
          <p:cNvPr id="537" name="Google Shape;537;p35"/>
          <p:cNvSpPr txBox="1"/>
          <p:nvPr/>
        </p:nvSpPr>
        <p:spPr>
          <a:xfrm>
            <a:off x="760325" y="2380880"/>
            <a:ext cx="1918800" cy="753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200"/>
              </a:spcAft>
              <a:buNone/>
            </a:pPr>
            <a:r>
              <a:rPr lang="en" sz="1600">
                <a:solidFill>
                  <a:schemeClr val="dk2"/>
                </a:solidFill>
                <a:latin typeface="Abel"/>
                <a:ea typeface="Abel"/>
                <a:cs typeface="Abel"/>
                <a:sym typeface="Abel"/>
              </a:rPr>
              <a:t>Venus is the second planet from the Sun</a:t>
            </a:r>
            <a:endParaRPr sz="1600">
              <a:solidFill>
                <a:schemeClr val="dk2"/>
              </a:solidFill>
              <a:latin typeface="Abel"/>
              <a:ea typeface="Abel"/>
              <a:cs typeface="Abel"/>
              <a:sym typeface="Abel"/>
            </a:endParaRPr>
          </a:p>
        </p:txBody>
      </p:sp>
      <p:sp>
        <p:nvSpPr>
          <p:cNvPr id="538" name="Google Shape;538;p35"/>
          <p:cNvSpPr txBox="1"/>
          <p:nvPr/>
        </p:nvSpPr>
        <p:spPr>
          <a:xfrm>
            <a:off x="4554225" y="1994036"/>
            <a:ext cx="1918800" cy="57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accent2"/>
                </a:solidFill>
                <a:latin typeface="Varela Round"/>
                <a:ea typeface="Varela Round"/>
                <a:cs typeface="Varela Round"/>
                <a:sym typeface="Varela Round"/>
              </a:rPr>
              <a:t>2019</a:t>
            </a:r>
            <a:endParaRPr sz="2200" b="1">
              <a:solidFill>
                <a:schemeClr val="accent2"/>
              </a:solidFill>
              <a:latin typeface="Varela Round"/>
              <a:ea typeface="Varela Round"/>
              <a:cs typeface="Varela Round"/>
              <a:sym typeface="Varela Round"/>
            </a:endParaRPr>
          </a:p>
        </p:txBody>
      </p:sp>
      <p:sp>
        <p:nvSpPr>
          <p:cNvPr id="539" name="Google Shape;539;p35"/>
          <p:cNvSpPr txBox="1"/>
          <p:nvPr/>
        </p:nvSpPr>
        <p:spPr>
          <a:xfrm>
            <a:off x="4554225" y="2380880"/>
            <a:ext cx="1918800" cy="753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200"/>
              </a:spcAft>
              <a:buNone/>
            </a:pPr>
            <a:r>
              <a:rPr lang="en" sz="1600">
                <a:solidFill>
                  <a:schemeClr val="dk2"/>
                </a:solidFill>
                <a:latin typeface="Abel"/>
                <a:ea typeface="Abel"/>
                <a:cs typeface="Abel"/>
                <a:sym typeface="Abel"/>
              </a:rPr>
              <a:t>Jupiter is the biggest planet of them all</a:t>
            </a:r>
            <a:endParaRPr sz="1600">
              <a:solidFill>
                <a:schemeClr val="dk2"/>
              </a:solidFill>
              <a:latin typeface="Abel"/>
              <a:ea typeface="Abel"/>
              <a:cs typeface="Abel"/>
              <a:sym typeface="Abel"/>
            </a:endParaRPr>
          </a:p>
        </p:txBody>
      </p:sp>
      <p:cxnSp>
        <p:nvCxnSpPr>
          <p:cNvPr id="540" name="Google Shape;540;p35"/>
          <p:cNvCxnSpPr>
            <a:endCxn id="541" idx="2"/>
          </p:cNvCxnSpPr>
          <p:nvPr/>
        </p:nvCxnSpPr>
        <p:spPr>
          <a:xfrm>
            <a:off x="1791575" y="1885950"/>
            <a:ext cx="5555700" cy="0"/>
          </a:xfrm>
          <a:prstGeom prst="straightConnector1">
            <a:avLst/>
          </a:prstGeom>
          <a:noFill/>
          <a:ln w="28575" cap="flat" cmpd="sng">
            <a:solidFill>
              <a:schemeClr val="accent3"/>
            </a:solidFill>
            <a:prstDash val="solid"/>
            <a:round/>
            <a:headEnd type="none" w="med" len="med"/>
            <a:tailEnd type="none" w="med" len="med"/>
          </a:ln>
        </p:spPr>
      </p:cxnSp>
      <p:sp>
        <p:nvSpPr>
          <p:cNvPr id="542" name="Google Shape;542;p35"/>
          <p:cNvSpPr/>
          <p:nvPr/>
        </p:nvSpPr>
        <p:spPr>
          <a:xfrm>
            <a:off x="1656425" y="1822650"/>
            <a:ext cx="126600" cy="126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5"/>
          <p:cNvSpPr/>
          <p:nvPr/>
        </p:nvSpPr>
        <p:spPr>
          <a:xfrm>
            <a:off x="3553375" y="1822650"/>
            <a:ext cx="126600" cy="126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5"/>
          <p:cNvSpPr/>
          <p:nvPr/>
        </p:nvSpPr>
        <p:spPr>
          <a:xfrm>
            <a:off x="5449900" y="1811075"/>
            <a:ext cx="126600" cy="126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5"/>
          <p:cNvSpPr/>
          <p:nvPr/>
        </p:nvSpPr>
        <p:spPr>
          <a:xfrm>
            <a:off x="7347275" y="1822650"/>
            <a:ext cx="126600" cy="126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5"/>
          <p:cNvSpPr txBox="1"/>
          <p:nvPr/>
        </p:nvSpPr>
        <p:spPr>
          <a:xfrm>
            <a:off x="2657700" y="1994036"/>
            <a:ext cx="1918800" cy="57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accent2"/>
                </a:solidFill>
                <a:latin typeface="Varela Round"/>
                <a:ea typeface="Varela Round"/>
                <a:cs typeface="Varela Round"/>
                <a:sym typeface="Varela Round"/>
              </a:rPr>
              <a:t>2017</a:t>
            </a:r>
            <a:endParaRPr sz="2200" b="1">
              <a:solidFill>
                <a:schemeClr val="accent2"/>
              </a:solidFill>
              <a:latin typeface="Varela Round"/>
              <a:ea typeface="Varela Round"/>
              <a:cs typeface="Varela Round"/>
              <a:sym typeface="Varela Round"/>
            </a:endParaRPr>
          </a:p>
        </p:txBody>
      </p:sp>
      <p:sp>
        <p:nvSpPr>
          <p:cNvPr id="546" name="Google Shape;546;p35"/>
          <p:cNvSpPr txBox="1"/>
          <p:nvPr/>
        </p:nvSpPr>
        <p:spPr>
          <a:xfrm>
            <a:off x="2657275" y="2380880"/>
            <a:ext cx="1918800" cy="753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200"/>
              </a:spcAft>
              <a:buNone/>
            </a:pPr>
            <a:r>
              <a:rPr lang="en" sz="1600">
                <a:solidFill>
                  <a:schemeClr val="dk2"/>
                </a:solidFill>
                <a:latin typeface="Abel"/>
                <a:ea typeface="Abel"/>
                <a:cs typeface="Abel"/>
                <a:sym typeface="Abel"/>
              </a:rPr>
              <a:t>Neptune is very far away from the Sun</a:t>
            </a:r>
            <a:endParaRPr sz="1600">
              <a:solidFill>
                <a:schemeClr val="dk2"/>
              </a:solidFill>
              <a:latin typeface="Abel"/>
              <a:ea typeface="Abel"/>
              <a:cs typeface="Abel"/>
              <a:sym typeface="Abel"/>
            </a:endParaRPr>
          </a:p>
        </p:txBody>
      </p:sp>
      <p:sp>
        <p:nvSpPr>
          <p:cNvPr id="547" name="Google Shape;547;p35"/>
          <p:cNvSpPr txBox="1"/>
          <p:nvPr/>
        </p:nvSpPr>
        <p:spPr>
          <a:xfrm>
            <a:off x="6451163" y="1994036"/>
            <a:ext cx="1918800" cy="57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accent2"/>
                </a:solidFill>
                <a:latin typeface="Varela Round"/>
                <a:ea typeface="Varela Round"/>
                <a:cs typeface="Varela Round"/>
                <a:sym typeface="Varela Round"/>
              </a:rPr>
              <a:t>2021</a:t>
            </a:r>
            <a:endParaRPr sz="2200" b="1">
              <a:solidFill>
                <a:schemeClr val="accent2"/>
              </a:solidFill>
              <a:latin typeface="Varela Round"/>
              <a:ea typeface="Varela Round"/>
              <a:cs typeface="Varela Round"/>
              <a:sym typeface="Varela Round"/>
            </a:endParaRPr>
          </a:p>
        </p:txBody>
      </p:sp>
      <p:sp>
        <p:nvSpPr>
          <p:cNvPr id="548" name="Google Shape;548;p35"/>
          <p:cNvSpPr txBox="1"/>
          <p:nvPr/>
        </p:nvSpPr>
        <p:spPr>
          <a:xfrm>
            <a:off x="6451175" y="2380880"/>
            <a:ext cx="1918800" cy="753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200"/>
              </a:spcAft>
              <a:buNone/>
            </a:pPr>
            <a:r>
              <a:rPr lang="en" sz="1600">
                <a:solidFill>
                  <a:schemeClr val="dk2"/>
                </a:solidFill>
                <a:latin typeface="Abel"/>
                <a:ea typeface="Abel"/>
                <a:cs typeface="Abel"/>
                <a:sym typeface="Abel"/>
              </a:rPr>
              <a:t>Mars is actually a cold place, not hot</a:t>
            </a:r>
            <a:endParaRPr sz="1600">
              <a:solidFill>
                <a:schemeClr val="dk2"/>
              </a:solidFill>
              <a:latin typeface="Abel"/>
              <a:ea typeface="Abel"/>
              <a:cs typeface="Abel"/>
              <a:sym typeface="Abe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36"/>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Benefits</a:t>
            </a:r>
            <a:endParaRPr/>
          </a:p>
        </p:txBody>
      </p:sp>
      <p:sp>
        <p:nvSpPr>
          <p:cNvPr id="554" name="Google Shape;554;p36"/>
          <p:cNvSpPr txBox="1">
            <a:spLocks noGrp="1"/>
          </p:cNvSpPr>
          <p:nvPr>
            <p:ph type="title" idx="2"/>
          </p:nvPr>
        </p:nvSpPr>
        <p:spPr>
          <a:xfrm flipH="1">
            <a:off x="1961600" y="1199450"/>
            <a:ext cx="1918800" cy="57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555" name="Google Shape;555;p36"/>
          <p:cNvSpPr txBox="1">
            <a:spLocks noGrp="1"/>
          </p:cNvSpPr>
          <p:nvPr>
            <p:ph type="subTitle" idx="1"/>
          </p:nvPr>
        </p:nvSpPr>
        <p:spPr>
          <a:xfrm flipH="1">
            <a:off x="1961601" y="1635781"/>
            <a:ext cx="1918800" cy="1125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Neptune is the farthest planet from the Sun</a:t>
            </a:r>
            <a:endParaRPr/>
          </a:p>
        </p:txBody>
      </p:sp>
      <p:sp>
        <p:nvSpPr>
          <p:cNvPr id="556" name="Google Shape;556;p36"/>
          <p:cNvSpPr txBox="1">
            <a:spLocks noGrp="1"/>
          </p:cNvSpPr>
          <p:nvPr>
            <p:ph type="title" idx="3"/>
          </p:nvPr>
        </p:nvSpPr>
        <p:spPr>
          <a:xfrm flipH="1">
            <a:off x="1961600" y="2839025"/>
            <a:ext cx="1918800" cy="57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a:t>
            </a:r>
            <a:endParaRPr/>
          </a:p>
        </p:txBody>
      </p:sp>
      <p:sp>
        <p:nvSpPr>
          <p:cNvPr id="557" name="Google Shape;557;p36"/>
          <p:cNvSpPr txBox="1">
            <a:spLocks noGrp="1"/>
          </p:cNvSpPr>
          <p:nvPr>
            <p:ph type="subTitle" idx="4"/>
          </p:nvPr>
        </p:nvSpPr>
        <p:spPr>
          <a:xfrm flipH="1">
            <a:off x="1961601" y="3275344"/>
            <a:ext cx="1918800" cy="1125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Jupiter is the biggest planet in the whole Solar System</a:t>
            </a:r>
            <a:endParaRPr/>
          </a:p>
        </p:txBody>
      </p:sp>
      <p:grpSp>
        <p:nvGrpSpPr>
          <p:cNvPr id="558" name="Google Shape;558;p36"/>
          <p:cNvGrpSpPr/>
          <p:nvPr/>
        </p:nvGrpSpPr>
        <p:grpSpPr>
          <a:xfrm>
            <a:off x="845311" y="2980100"/>
            <a:ext cx="1002000" cy="1002000"/>
            <a:chOff x="2840911" y="3031600"/>
            <a:chExt cx="1002000" cy="1002000"/>
          </a:xfrm>
        </p:grpSpPr>
        <p:sp>
          <p:nvSpPr>
            <p:cNvPr id="559" name="Google Shape;559;p36"/>
            <p:cNvSpPr/>
            <p:nvPr/>
          </p:nvSpPr>
          <p:spPr>
            <a:xfrm>
              <a:off x="2840911" y="3031600"/>
              <a:ext cx="1002000" cy="1002000"/>
            </a:xfrm>
            <a:prstGeom prst="ellipse">
              <a:avLst/>
            </a:prstGeom>
            <a:solidFill>
              <a:schemeClr val="lt1"/>
            </a:solidFill>
            <a:ln>
              <a:noFill/>
            </a:ln>
            <a:effectLst>
              <a:outerShdw blurRad="57150" dist="19050" dir="5400000" algn="bl" rotWithShape="0">
                <a:srgbClr val="000000">
                  <a:alpha val="5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36"/>
            <p:cNvGrpSpPr/>
            <p:nvPr/>
          </p:nvGrpSpPr>
          <p:grpSpPr>
            <a:xfrm>
              <a:off x="3001723" y="3215947"/>
              <a:ext cx="680387" cy="633295"/>
              <a:chOff x="-21322300" y="4077125"/>
              <a:chExt cx="307200" cy="285925"/>
            </a:xfrm>
          </p:grpSpPr>
          <p:sp>
            <p:nvSpPr>
              <p:cNvPr id="561" name="Google Shape;561;p3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3" name="Google Shape;573;p36"/>
          <p:cNvGrpSpPr/>
          <p:nvPr/>
        </p:nvGrpSpPr>
        <p:grpSpPr>
          <a:xfrm>
            <a:off x="845299" y="1320975"/>
            <a:ext cx="1002000" cy="1002000"/>
            <a:chOff x="2840899" y="1372475"/>
            <a:chExt cx="1002000" cy="1002000"/>
          </a:xfrm>
        </p:grpSpPr>
        <p:sp>
          <p:nvSpPr>
            <p:cNvPr id="574" name="Google Shape;574;p36"/>
            <p:cNvSpPr/>
            <p:nvPr/>
          </p:nvSpPr>
          <p:spPr>
            <a:xfrm>
              <a:off x="2840899" y="1372475"/>
              <a:ext cx="1002000" cy="1002000"/>
            </a:xfrm>
            <a:prstGeom prst="ellipse">
              <a:avLst/>
            </a:prstGeom>
            <a:solidFill>
              <a:schemeClr val="lt1"/>
            </a:solidFill>
            <a:ln>
              <a:noFill/>
            </a:ln>
            <a:effectLst>
              <a:outerShdw blurRad="57150" dist="19050" dir="5400000" algn="bl" rotWithShape="0">
                <a:srgbClr val="000000">
                  <a:alpha val="5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 name="Google Shape;575;p36"/>
            <p:cNvGrpSpPr/>
            <p:nvPr/>
          </p:nvGrpSpPr>
          <p:grpSpPr>
            <a:xfrm>
              <a:off x="3082587" y="1614144"/>
              <a:ext cx="518629" cy="518660"/>
              <a:chOff x="-20571700" y="4066875"/>
              <a:chExt cx="304825" cy="304825"/>
            </a:xfrm>
          </p:grpSpPr>
          <p:sp>
            <p:nvSpPr>
              <p:cNvPr id="576" name="Google Shape;576;p3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theme/theme1.xml><?xml version="1.0" encoding="utf-8"?>
<a:theme xmlns:a="http://schemas.openxmlformats.org/drawingml/2006/main" name="Renewable Energy Minitheme by Slidesgo">
  <a:themeElements>
    <a:clrScheme name="Simple Light">
      <a:dk1>
        <a:srgbClr val="000000"/>
      </a:dk1>
      <a:lt1>
        <a:srgbClr val="FFFFFF"/>
      </a:lt1>
      <a:dk2>
        <a:srgbClr val="40C088"/>
      </a:dk2>
      <a:lt2>
        <a:srgbClr val="61D3B7"/>
      </a:lt2>
      <a:accent1>
        <a:srgbClr val="7FD4A5"/>
      </a:accent1>
      <a:accent2>
        <a:srgbClr val="26909B"/>
      </a:accent2>
      <a:accent3>
        <a:srgbClr val="FAC500"/>
      </a:accent3>
      <a:accent4>
        <a:srgbClr val="E8F03B"/>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1490</Words>
  <Application>Microsoft Office PowerPoint</Application>
  <PresentationFormat>On-screen Show (16:9)</PresentationFormat>
  <Paragraphs>237</Paragraphs>
  <Slides>40</Slides>
  <Notes>40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40</vt:i4>
      </vt:variant>
    </vt:vector>
  </HeadingPairs>
  <TitlesOfParts>
    <vt:vector size="54" baseType="lpstr">
      <vt:lpstr>Roboto Condensed</vt:lpstr>
      <vt:lpstr>Calibri</vt:lpstr>
      <vt:lpstr>ABeeZee</vt:lpstr>
      <vt:lpstr>Proxima Nova Semibold</vt:lpstr>
      <vt:lpstr>Roboto</vt:lpstr>
      <vt:lpstr>Proxima Nova</vt:lpstr>
      <vt:lpstr>Abel</vt:lpstr>
      <vt:lpstr>Varela Round</vt:lpstr>
      <vt:lpstr>Arial</vt:lpstr>
      <vt:lpstr>Amatic SC</vt:lpstr>
      <vt:lpstr>Allerta</vt:lpstr>
      <vt:lpstr>Roboto Medium</vt:lpstr>
      <vt:lpstr>Renewable Energy Minitheme by Slidesgo</vt:lpstr>
      <vt:lpstr>Slidesgo Final Pages</vt:lpstr>
      <vt:lpstr>Comparison of Renewable Energies</vt:lpstr>
      <vt:lpstr>Contents of this template</vt:lpstr>
      <vt:lpstr>01</vt:lpstr>
      <vt:lpstr>Introduction</vt:lpstr>
      <vt:lpstr>Introduction</vt:lpstr>
      <vt:lpstr>Which are renewable energies?</vt:lpstr>
      <vt:lpstr>Awesome words</vt:lpstr>
      <vt:lpstr>Renewable energy evolution</vt:lpstr>
      <vt:lpstr>Benefits</vt:lpstr>
      <vt:lpstr>PowerPoint Presentation</vt:lpstr>
      <vt:lpstr>Mercury</vt:lpstr>
      <vt:lpstr>Sources</vt:lpstr>
      <vt:lpstr>Locations</vt:lpstr>
      <vt:lpstr>This is a table</vt:lpstr>
      <vt:lpstr>How windmills work</vt:lpstr>
      <vt:lpstr>Comparison</vt:lpstr>
      <vt:lpstr>131,019</vt:lpstr>
      <vt:lpstr>Maybe you need numbers</vt:lpstr>
      <vt:lpstr>Website</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Renewable Energy Minitheme</dc:title>
  <dc:creator>Abdullah Al Rafi</dc:creator>
  <cp:lastModifiedBy>Abdullah Al Rafi</cp:lastModifiedBy>
  <cp:revision>3</cp:revision>
  <dcterms:modified xsi:type="dcterms:W3CDTF">2023-12-14T10:14:09Z</dcterms:modified>
</cp:coreProperties>
</file>